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4"/>
  </p:notesMasterIdLst>
  <p:handoutMasterIdLst>
    <p:handoutMasterId r:id="rId15"/>
  </p:handoutMasterIdLst>
  <p:sldIdLst>
    <p:sldId id="256" r:id="rId5"/>
    <p:sldId id="281" r:id="rId6"/>
    <p:sldId id="287" r:id="rId7"/>
    <p:sldId id="259" r:id="rId8"/>
    <p:sldId id="262" r:id="rId9"/>
    <p:sldId id="288" r:id="rId10"/>
    <p:sldId id="289" r:id="rId11"/>
    <p:sldId id="302" r:id="rId12"/>
    <p:sldId id="303" r:id="rId13"/>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98" autoAdjust="0"/>
  </p:normalViewPr>
  <p:slideViewPr>
    <p:cSldViewPr snapToGrid="0">
      <p:cViewPr varScale="1">
        <p:scale>
          <a:sx n="86" d="100"/>
          <a:sy n="86" d="100"/>
        </p:scale>
        <p:origin x="562" y="58"/>
      </p:cViewPr>
      <p:guideLst>
        <p:guide orient="horz" pos="2160"/>
        <p:guide pos="3840"/>
      </p:guideLst>
    </p:cSldViewPr>
  </p:slideViewPr>
  <p:outlineViewPr>
    <p:cViewPr>
      <p:scale>
        <a:sx n="33" d="100"/>
        <a:sy n="33" d="100"/>
      </p:scale>
      <p:origin x="0" y="-586"/>
    </p:cViewPr>
  </p:outlineViewPr>
  <p:notesTextViewPr>
    <p:cViewPr>
      <p:scale>
        <a:sx n="1" d="1"/>
        <a:sy n="1" d="1"/>
      </p:scale>
      <p:origin x="0" y="0"/>
    </p:cViewPr>
  </p:notesTextViewPr>
  <p:sorterViewPr>
    <p:cViewPr>
      <p:scale>
        <a:sx n="100" d="100"/>
        <a:sy n="100" d="100"/>
      </p:scale>
      <p:origin x="0" y="-485"/>
    </p:cViewPr>
  </p:sorterViewPr>
  <p:notesViewPr>
    <p:cSldViewPr snapToGrid="0">
      <p:cViewPr varScale="1">
        <p:scale>
          <a:sx n="83" d="100"/>
          <a:sy n="83" d="100"/>
        </p:scale>
        <p:origin x="391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517267286586658E-2"/>
          <c:y val="2.1660344076633545E-2"/>
          <c:w val="0.94546628937007871"/>
          <c:h val="0.79350175371289378"/>
        </c:manualLayout>
      </c:layout>
      <c:barChart>
        <c:barDir val="col"/>
        <c:grouping val="clustered"/>
        <c:varyColors val="0"/>
        <c:dLbls>
          <c:dLblPos val="inEnd"/>
          <c:showLegendKey val="0"/>
          <c:showVal val="1"/>
          <c:showCatName val="0"/>
          <c:showSerName val="0"/>
          <c:showPercent val="0"/>
          <c:showBubbleSize val="0"/>
        </c:dLbls>
        <c:gapWidth val="164"/>
        <c:overlap val="-35"/>
        <c:axId val="40942159"/>
        <c:axId val="40955887"/>
      </c:barChart>
      <c:catAx>
        <c:axId val="40942159"/>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s-CL"/>
          </a:p>
        </c:txPr>
        <c:crossAx val="40955887"/>
        <c:crosses val="autoZero"/>
        <c:auto val="1"/>
        <c:lblAlgn val="ctr"/>
        <c:lblOffset val="100"/>
        <c:noMultiLvlLbl val="0"/>
      </c:catAx>
      <c:valAx>
        <c:axId val="40955887"/>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s-CL"/>
          </a:p>
        </c:txPr>
        <c:crossAx val="40942159"/>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s-CL"/>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L"/>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1">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50000"/>
        <a:lumOff val="50000"/>
      </a:schemeClr>
    </cs:fontRef>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bg1"/>
    </cs:fontRef>
    <cs:spPr>
      <a:solidFill>
        <a:schemeClr val="tx1">
          <a:lumMod val="35000"/>
          <a:lumOff val="65000"/>
        </a:schemeClr>
      </a:solidFill>
    </cs:spPr>
    <cs:defRPr sz="1197"/>
    <cs:bodyPr rot="0" spcFirstLastPara="1" vertOverflow="clip" horzOverflow="clip" vert="horz" wrap="square" lIns="36576" tIns="18288" rIns="36576" bIns="18288" anchor="ctr" anchorCtr="1">
      <a:spAutoFit/>
    </cs:bodyPr>
  </cs:dataLabelCallout>
  <cs:dataPoint>
    <cs:lnRef idx="0">
      <cs:styleClr val="auto"/>
    </cs:lnRef>
    <cs:fillRef idx="0"/>
    <cs:effectRef idx="0"/>
    <cs:fontRef idx="minor">
      <a:schemeClr val="dk1"/>
    </cs:fontRef>
    <cs:spPr>
      <a:noFill/>
      <a:ln w="25400" cap="flat" cmpd="sng" algn="ctr">
        <a:solidFill>
          <a:schemeClr val="phClr"/>
        </a:solidFill>
        <a:miter lim="800000"/>
      </a:ln>
    </cs:spPr>
  </cs:dataPoint>
  <cs:dataPoint3D>
    <cs:lnRef idx="0">
      <cs:styleClr val="auto"/>
    </cs:lnRef>
    <cs:fillRef idx="0">
      <cs:styleClr val="auto"/>
    </cs:fillRef>
    <cs:effectRef idx="0"/>
    <cs:fontRef idx="minor">
      <a:schemeClr val="dk1"/>
    </cs:fontRef>
    <cs:spPr>
      <a:ln w="19050" cap="flat" cmpd="sng" algn="ctr">
        <a:solidFill>
          <a:schemeClr val="phClr"/>
        </a:solidFill>
        <a:miter lim="800000"/>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ln w="19050" cap="rnd">
        <a:solidFill>
          <a:schemeClr val="phClr"/>
        </a:solidFill>
        <a:round/>
      </a:ln>
    </cs:spPr>
  </cs:dataPointMarker>
  <cs:dataPointMarkerLayout symbol="circle" size="6"/>
  <cs:dataPointWireframe>
    <cs:lnRef idx="0">
      <cs:styleClr val="auto"/>
    </cs:lnRef>
    <cs:fillRef idx="1"/>
    <cs:effectRef idx="0"/>
    <cs:fontRef idx="minor">
      <a:schemeClr val="tx1"/>
    </cs:fontRef>
    <cs:spPr>
      <a:ln w="9525">
        <a:solidFill>
          <a:schemeClr val="phClr"/>
        </a:solidFill>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tx1">
            <a:lumMod val="50000"/>
            <a:lumOff val="50000"/>
          </a:schemeClr>
        </a:solidFill>
        <a:round/>
      </a:ln>
    </cs:spPr>
  </cs:downBar>
  <cs:dropLine>
    <cs:lnRef idx="0"/>
    <cs:fillRef idx="0"/>
    <cs:effectRef idx="0"/>
    <cs:fontRef idx="minor">
      <a:schemeClr val="dk1"/>
    </cs:fontRef>
    <cs:spPr>
      <a:ln w="9525" cap="flat" cmpd="sng" algn="ctr">
        <a:solidFill>
          <a:schemeClr val="tx1">
            <a:lumMod val="35000"/>
            <a:lumOff val="65000"/>
          </a:schemeClr>
        </a:solidFill>
        <a:round/>
      </a:ln>
    </cs:spPr>
  </cs:dropLine>
  <cs:errorBar>
    <cs:lnRef idx="0"/>
    <cs:fillRef idx="0"/>
    <cs:effectRef idx="0"/>
    <cs:fontRef idx="minor">
      <a:schemeClr val="dk1"/>
    </cs:fontRef>
    <cs:spPr>
      <a:ln w="9525" cap="flat" cmpd="sng" algn="ctr">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a:solidFill>
          <a:schemeClr val="tx1">
            <a:lumMod val="15000"/>
            <a:lumOff val="85000"/>
          </a:schemeClr>
        </a:solidFill>
      </a:ln>
    </cs:spPr>
  </cs:gridlineMajor>
  <cs:gridlineMinor>
    <cs:lnRef idx="0"/>
    <cs:fillRef idx="0"/>
    <cs:effectRef idx="0"/>
    <cs:fontRef idx="minor">
      <a:schemeClr val="dk1"/>
    </cs:fontRef>
    <cs:spPr>
      <a:ln w="9525">
        <a:solidFill>
          <a:schemeClr val="tx1">
            <a:lumMod val="5000"/>
            <a:lumOff val="95000"/>
          </a:schemeClr>
        </a:solidFill>
      </a:ln>
    </cs:spPr>
  </cs:gridlineMinor>
  <cs:hiLoLine>
    <cs:lnRef idx="0"/>
    <cs:fillRef idx="0"/>
    <cs:effectRef idx="0"/>
    <cs:fontRef idx="minor">
      <a:schemeClr val="dk1"/>
    </cs:fontRef>
    <cs:spPr>
      <a:ln w="9525" cap="flat" cmpd="sng" algn="ctr">
        <a:solidFill>
          <a:schemeClr val="tx1">
            <a:lumMod val="35000"/>
            <a:lumOff val="65000"/>
          </a:schemeClr>
        </a:solidFill>
        <a:round/>
      </a:ln>
    </cs:spPr>
  </cs:hiLoLine>
  <cs:leaderLine>
    <cs:lnRef idx="0"/>
    <cs:fillRef idx="0"/>
    <cs:effectRef idx="0"/>
    <cs:fontRef idx="minor">
      <a:schemeClr val="dk1"/>
    </cs:fontRef>
    <cs:spPr>
      <a:ln w="9525" cap="flat" cmpd="sng" algn="ctr">
        <a:solidFill>
          <a:schemeClr val="tx1">
            <a:lumMod val="35000"/>
            <a:lumOff val="65000"/>
          </a:schemeClr>
        </a:solidFill>
        <a:round/>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defRPr sz="1197" kern="1200"/>
  </cs:seriesAxis>
  <cs:seriesLine>
    <cs:lnRef idx="0"/>
    <cs:fillRef idx="0"/>
    <cs:effectRef idx="0"/>
    <cs:fontRef idx="minor">
      <a:schemeClr val="dk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200" b="0" kern="1200" cap="none" spc="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cap="flat" cmpd="sng" algn="ctr">
        <a:solidFill>
          <a:schemeClr val="tx1">
            <a:lumMod val="50000"/>
            <a:lumOff val="50000"/>
          </a:schemeClr>
        </a:solidFill>
        <a:round/>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8.png"/></Relationships>
</file>

<file path=ppt/drawings/drawing1.xml><?xml version="1.0" encoding="utf-8"?>
<c:userShapes xmlns:c="http://schemas.openxmlformats.org/drawingml/2006/chart">
  <cdr:relSizeAnchor xmlns:cdr="http://schemas.openxmlformats.org/drawingml/2006/chartDrawing">
    <cdr:from>
      <cdr:x>0</cdr:x>
      <cdr:y>0</cdr:y>
    </cdr:from>
    <cdr:to>
      <cdr:x>1</cdr:x>
      <cdr:y>1</cdr:y>
    </cdr:to>
    <cdr:pic>
      <cdr:nvPicPr>
        <cdr:cNvPr id="8" name="Imagen 7">
          <a:extLst xmlns:a="http://schemas.openxmlformats.org/drawingml/2006/main">
            <a:ext uri="{FF2B5EF4-FFF2-40B4-BE49-F238E27FC236}">
              <a16:creationId xmlns:a16="http://schemas.microsoft.com/office/drawing/2014/main" id="{85220E3C-A99F-41C0-87D4-086517EE6096}"/>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14631668" cy="8230313"/>
        </a:xfrm>
        <a:prstGeom xmlns:a="http://schemas.openxmlformats.org/drawingml/2006/main" prst="rect">
          <a:avLst/>
        </a:prstGeom>
      </cdr:spPr>
    </cdr:pic>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757445C-1674-4813-BF9A-510C5DDDA6D4}" type="datetime1">
              <a:rPr lang="es-ES" smtClean="0"/>
              <a:t>15/07/2022</a:t>
            </a:fld>
            <a:endParaRPr lang="es-ES" dirty="0"/>
          </a:p>
        </p:txBody>
      </p:sp>
      <p:sp>
        <p:nvSpPr>
          <p:cNvPr id="4" name="Marcador de pie de página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número de diapositiva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4CC6D6D-E986-427F-AD9C-4E9408DDBE53}" type="slidenum">
              <a:rPr lang="es-ES" smtClean="0"/>
              <a:t>‹Nº›</a:t>
            </a:fld>
            <a:endParaRPr lang="es-ES"/>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f hdr="0" ftr="0" dt="0"/>
</p:handoutMaster>
</file>

<file path=ppt/media/image1.jpg>
</file>

<file path=ppt/media/image10.jpg>
</file>

<file path=ppt/media/image11.png>
</file>

<file path=ppt/media/image12.png>
</file>

<file path=ppt/media/image13.jpg>
</file>

<file path=ppt/media/image14.png>
</file>

<file path=ppt/media/image15.jpg>
</file>

<file path=ppt/media/image16.jpg>
</file>

<file path=ppt/media/image17.jpg>
</file>

<file path=ppt/media/image18.jpeg>
</file>

<file path=ppt/media/image19.jp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C430DD-3A90-4164-9A63-27623D6D62C3}" type="datetime1">
              <a:rPr lang="es-ES" smtClean="0"/>
              <a:pPr/>
              <a:t>15/07/2022</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15A580F-E35D-42E1-AF82-E41CC201EA91}" type="slidenum">
              <a:rPr lang="es-ES" noProof="0" smtClean="0"/>
              <a:t>‹Nº›</a:t>
            </a:fld>
            <a:endParaRPr lang="es-ES" noProof="0"/>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115A580F-E35D-42E1-AF82-E41CC201EA91}" type="slidenum">
              <a:rPr lang="es-ES" smtClean="0"/>
              <a:t>1</a:t>
            </a:fld>
            <a:endParaRPr lang="es-ES"/>
          </a:p>
        </p:txBody>
      </p:sp>
    </p:spTree>
    <p:extLst>
      <p:ext uri="{BB962C8B-B14F-4D97-AF65-F5344CB8AC3E}">
        <p14:creationId xmlns:p14="http://schemas.microsoft.com/office/powerpoint/2010/main" val="3603332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EEB4EE6E-C0DF-4EB1-8875-16F6BF599544}" type="slidenum">
              <a:rPr lang="es-ES" smtClean="0"/>
              <a:t>2</a:t>
            </a:fld>
            <a:endParaRPr lang="es-ES"/>
          </a:p>
        </p:txBody>
      </p:sp>
    </p:spTree>
    <p:extLst>
      <p:ext uri="{BB962C8B-B14F-4D97-AF65-F5344CB8AC3E}">
        <p14:creationId xmlns:p14="http://schemas.microsoft.com/office/powerpoint/2010/main" val="3789478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47769C21-FF48-4BAC-88E9-1290DC654EBC}" type="slidenum">
              <a:rPr lang="es-ES" smtClean="0"/>
              <a:t>3</a:t>
            </a:fld>
            <a:endParaRPr lang="es-ES"/>
          </a:p>
        </p:txBody>
      </p:sp>
    </p:spTree>
    <p:extLst>
      <p:ext uri="{BB962C8B-B14F-4D97-AF65-F5344CB8AC3E}">
        <p14:creationId xmlns:p14="http://schemas.microsoft.com/office/powerpoint/2010/main" val="3486655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EEB4EE6E-C0DF-4EB1-8875-16F6BF599544}" type="slidenum">
              <a:rPr lang="es-ES" smtClean="0"/>
              <a:t>4</a:t>
            </a:fld>
            <a:endParaRPr lang="es-ES"/>
          </a:p>
        </p:txBody>
      </p:sp>
    </p:spTree>
    <p:extLst>
      <p:ext uri="{BB962C8B-B14F-4D97-AF65-F5344CB8AC3E}">
        <p14:creationId xmlns:p14="http://schemas.microsoft.com/office/powerpoint/2010/main" val="965728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a:p>
        </p:txBody>
      </p:sp>
      <p:sp>
        <p:nvSpPr>
          <p:cNvPr id="4" name="Marcador de número de diapositiva 3"/>
          <p:cNvSpPr>
            <a:spLocks noGrp="1"/>
          </p:cNvSpPr>
          <p:nvPr>
            <p:ph type="sldNum" sz="quarter" idx="5"/>
          </p:nvPr>
        </p:nvSpPr>
        <p:spPr/>
        <p:txBody>
          <a:bodyPr rtlCol="0"/>
          <a:lstStyle/>
          <a:p>
            <a:pPr rtl="0"/>
            <a:fld id="{5961EFD6-34B6-4621-AFFD-CC7DD286577B}" type="slidenum">
              <a:rPr lang="es-ES" smtClean="0"/>
              <a:t>5</a:t>
            </a:fld>
            <a:endParaRPr lang="es-ES"/>
          </a:p>
        </p:txBody>
      </p:sp>
    </p:spTree>
    <p:extLst>
      <p:ext uri="{BB962C8B-B14F-4D97-AF65-F5344CB8AC3E}">
        <p14:creationId xmlns:p14="http://schemas.microsoft.com/office/powerpoint/2010/main" val="33627459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a:p>
        </p:txBody>
      </p:sp>
      <p:sp>
        <p:nvSpPr>
          <p:cNvPr id="4" name="Marcador de número de diapositiva 3"/>
          <p:cNvSpPr>
            <a:spLocks noGrp="1"/>
          </p:cNvSpPr>
          <p:nvPr>
            <p:ph type="sldNum" sz="quarter" idx="5"/>
          </p:nvPr>
        </p:nvSpPr>
        <p:spPr/>
        <p:txBody>
          <a:bodyPr rtlCol="0"/>
          <a:lstStyle/>
          <a:p>
            <a:pPr rtl="0"/>
            <a:fld id="{5961EFD6-34B6-4621-AFFD-CC7DD286577B}" type="slidenum">
              <a:rPr lang="es-ES" smtClean="0"/>
              <a:t>6</a:t>
            </a:fld>
            <a:endParaRPr lang="es-ES"/>
          </a:p>
        </p:txBody>
      </p:sp>
    </p:spTree>
    <p:extLst>
      <p:ext uri="{BB962C8B-B14F-4D97-AF65-F5344CB8AC3E}">
        <p14:creationId xmlns:p14="http://schemas.microsoft.com/office/powerpoint/2010/main" val="2405358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E6F4A46A-06E0-4B10-B874-2B434C3E2E63}" type="slidenum">
              <a:rPr lang="es-ES" smtClean="0"/>
              <a:t>7</a:t>
            </a:fld>
            <a:endParaRPr lang="es-ES"/>
          </a:p>
        </p:txBody>
      </p:sp>
    </p:spTree>
    <p:extLst>
      <p:ext uri="{BB962C8B-B14F-4D97-AF65-F5344CB8AC3E}">
        <p14:creationId xmlns:p14="http://schemas.microsoft.com/office/powerpoint/2010/main" val="192853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83860736-8275-4107-A315-F10155774D8D}" type="slidenum">
              <a:rPr lang="es-ES" smtClean="0"/>
              <a:t>8</a:t>
            </a:fld>
            <a:endParaRPr lang="es-ES"/>
          </a:p>
        </p:txBody>
      </p:sp>
    </p:spTree>
    <p:extLst>
      <p:ext uri="{BB962C8B-B14F-4D97-AF65-F5344CB8AC3E}">
        <p14:creationId xmlns:p14="http://schemas.microsoft.com/office/powerpoint/2010/main" val="8727948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5224DCA5-A7A8-4689-8651-5E03C020EB30}" type="slidenum">
              <a:rPr lang="es-ES" smtClean="0"/>
              <a:t>9</a:t>
            </a:fld>
            <a:endParaRPr lang="es-ES"/>
          </a:p>
        </p:txBody>
      </p:sp>
    </p:spTree>
    <p:extLst>
      <p:ext uri="{BB962C8B-B14F-4D97-AF65-F5344CB8AC3E}">
        <p14:creationId xmlns:p14="http://schemas.microsoft.com/office/powerpoint/2010/main" val="4223029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bg>
      <p:bgPr>
        <a:solidFill>
          <a:schemeClr val="tx1"/>
        </a:solidFill>
        <a:effectLst/>
      </p:bgPr>
    </p:bg>
    <p:spTree>
      <p:nvGrpSpPr>
        <p:cNvPr id="1" name=""/>
        <p:cNvGrpSpPr/>
        <p:nvPr/>
      </p:nvGrpSpPr>
      <p:grpSpPr>
        <a:xfrm>
          <a:off x="0" y="0"/>
          <a:ext cx="0" cy="0"/>
          <a:chOff x="0" y="0"/>
          <a:chExt cx="0" cy="0"/>
        </a:xfrm>
      </p:grpSpPr>
      <p:sp>
        <p:nvSpPr>
          <p:cNvPr id="9" name="Título 1">
            <a:extLst>
              <a:ext uri="{FF2B5EF4-FFF2-40B4-BE49-F238E27FC236}">
                <a16:creationId xmlns:a16="http://schemas.microsoft.com/office/drawing/2014/main" id="{0439D4E6-49E3-4273-9EDF-AD58558B9F7E}"/>
              </a:ext>
            </a:extLst>
          </p:cNvPr>
          <p:cNvSpPr>
            <a:spLocks noGrp="1"/>
          </p:cNvSpPr>
          <p:nvPr>
            <p:ph type="ctrTitle"/>
          </p:nvPr>
        </p:nvSpPr>
        <p:spPr>
          <a:xfrm>
            <a:off x="685800" y="908651"/>
            <a:ext cx="3620882" cy="3640345"/>
          </a:xfrm>
          <a:prstGeom prst="rect">
            <a:avLst/>
          </a:prstGeom>
        </p:spPr>
        <p:txBody>
          <a:bodyPr rtlCol="0" anchor="t">
            <a:normAutofit/>
          </a:bodyPr>
          <a:lstStyle>
            <a:lvl1pPr>
              <a:defRPr>
                <a:solidFill>
                  <a:schemeClr val="bg1"/>
                </a:solidFill>
              </a:defRPr>
            </a:lvl1pPr>
          </a:lstStyle>
          <a:p>
            <a:pPr rtl="0"/>
            <a:r>
              <a:rPr lang="es-ES" sz="4000" noProof="0">
                <a:solidFill>
                  <a:schemeClr val="bg1"/>
                </a:solidFill>
              </a:rPr>
              <a:t>Haga clic para modificar el estilo de título del patrón</a:t>
            </a:r>
          </a:p>
        </p:txBody>
      </p:sp>
      <p:sp>
        <p:nvSpPr>
          <p:cNvPr id="10" name="Subtítulo 2">
            <a:extLst>
              <a:ext uri="{FF2B5EF4-FFF2-40B4-BE49-F238E27FC236}">
                <a16:creationId xmlns:a16="http://schemas.microsoft.com/office/drawing/2014/main" id="{FE9D8936-4795-43B2-9C32-4BE93A672131}"/>
              </a:ext>
            </a:extLst>
          </p:cNvPr>
          <p:cNvSpPr>
            <a:spLocks noGrp="1"/>
          </p:cNvSpPr>
          <p:nvPr>
            <p:ph type="subTitle" idx="1" hasCustomPrompt="1"/>
          </p:nvPr>
        </p:nvSpPr>
        <p:spPr>
          <a:xfrm>
            <a:off x="705934" y="5220450"/>
            <a:ext cx="3380437" cy="570748"/>
          </a:xfrm>
          <a:prstGeom prst="rect">
            <a:avLst/>
          </a:prstGeom>
        </p:spPr>
        <p:txBody>
          <a:bodyPr rtlCol="0" anchor="b">
            <a:normAutofit/>
          </a:bodyPr>
          <a:lstStyle>
            <a:lvl1pPr marL="0" indent="0">
              <a:buNone/>
              <a:defRPr sz="1800">
                <a:solidFill>
                  <a:schemeClr val="bg1"/>
                </a:solidFill>
              </a:defRPr>
            </a:lvl1pPr>
          </a:lstStyle>
          <a:p>
            <a:pPr rtl="0"/>
            <a:r>
              <a:rPr lang="es-ES" sz="1800" noProof="0">
                <a:solidFill>
                  <a:schemeClr val="bg1"/>
                </a:solidFill>
              </a:rPr>
              <a:t>Inserte el subtítulo aquí</a:t>
            </a:r>
          </a:p>
        </p:txBody>
      </p:sp>
      <p:sp>
        <p:nvSpPr>
          <p:cNvPr id="18" name="Marcador de posición de imagen 16">
            <a:extLst>
              <a:ext uri="{FF2B5EF4-FFF2-40B4-BE49-F238E27FC236}">
                <a16:creationId xmlns:a16="http://schemas.microsoft.com/office/drawing/2014/main" id="{6C8B8511-EE4E-4935-ABB8-E8C2FCB1C46F}"/>
              </a:ext>
            </a:extLst>
          </p:cNvPr>
          <p:cNvSpPr>
            <a:spLocks noGrp="1"/>
          </p:cNvSpPr>
          <p:nvPr>
            <p:ph type="pic" sz="quarter" idx="13" hasCustomPrompt="1"/>
          </p:nvPr>
        </p:nvSpPr>
        <p:spPr>
          <a:xfrm>
            <a:off x="4876158" y="0"/>
            <a:ext cx="7315841" cy="6858000"/>
          </a:xfrm>
          <a:prstGeom prst="rect">
            <a:avLst/>
          </a:prstGeom>
        </p:spPr>
        <p:txBody>
          <a:bodyPr rtlCol="0" anchor="t"/>
          <a:lstStyle>
            <a:lvl1pPr marL="0" indent="0" algn="ctr">
              <a:buNone/>
              <a:defRPr>
                <a:solidFill>
                  <a:schemeClr val="bg1"/>
                </a:solidFill>
              </a:defRPr>
            </a:lvl1pPr>
          </a:lstStyle>
          <a:p>
            <a:pPr rtl="0"/>
            <a:r>
              <a:rPr lang="es-ES" noProof="0"/>
              <a:t>Inserte la foto aquí</a:t>
            </a:r>
          </a:p>
        </p:txBody>
      </p:sp>
      <p:cxnSp>
        <p:nvCxnSpPr>
          <p:cNvPr id="11" name="Conector recto 10">
            <a:extLst>
              <a:ext uri="{FF2B5EF4-FFF2-40B4-BE49-F238E27FC236}">
                <a16:creationId xmlns:a16="http://schemas.microsoft.com/office/drawing/2014/main" id="{8239FAB6-0B6C-402C-A107-EFFF82281DAE}"/>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Marcador de pie de página 6">
            <a:extLst>
              <a:ext uri="{FF2B5EF4-FFF2-40B4-BE49-F238E27FC236}">
                <a16:creationId xmlns:a16="http://schemas.microsoft.com/office/drawing/2014/main" id="{DBE487E6-4032-4195-9823-685A39371B0C}"/>
              </a:ext>
            </a:extLst>
          </p:cNvPr>
          <p:cNvSpPr>
            <a:spLocks noGrp="1"/>
          </p:cNvSpPr>
          <p:nvPr>
            <p:ph type="ftr" sz="quarter" idx="11"/>
          </p:nvPr>
        </p:nvSpPr>
        <p:spPr>
          <a:xfrm>
            <a:off x="715383" y="6356350"/>
            <a:ext cx="4539727" cy="365125"/>
          </a:xfrm>
          <a:prstGeom prst="rect">
            <a:avLst/>
          </a:prstGeom>
        </p:spPr>
        <p:txBody>
          <a:bodyPr rtlCol="0"/>
          <a:lstStyle>
            <a:lvl1pPr>
              <a:defRPr>
                <a:solidFill>
                  <a:schemeClr val="bg1"/>
                </a:solidFill>
              </a:defRPr>
            </a:lvl1pPr>
          </a:lstStyle>
          <a:p>
            <a:pPr rtl="0"/>
            <a:r>
              <a:rPr lang="es-ES" noProof="0"/>
              <a:t>TÍTULO DE LA PRESENTACIÓN</a:t>
            </a:r>
          </a:p>
        </p:txBody>
      </p:sp>
      <p:sp>
        <p:nvSpPr>
          <p:cNvPr id="14" name="Marcador de fecha 5">
            <a:extLst>
              <a:ext uri="{FF2B5EF4-FFF2-40B4-BE49-F238E27FC236}">
                <a16:creationId xmlns:a16="http://schemas.microsoft.com/office/drawing/2014/main" id="{C71E06DF-BA1B-43E6-A74C-85231D2EC37E}"/>
              </a:ext>
            </a:extLst>
          </p:cNvPr>
          <p:cNvSpPr>
            <a:spLocks noGrp="1"/>
          </p:cNvSpPr>
          <p:nvPr>
            <p:ph type="dt" sz="half" idx="10"/>
          </p:nvPr>
        </p:nvSpPr>
        <p:spPr>
          <a:xfrm>
            <a:off x="8369448" y="6356350"/>
            <a:ext cx="2592594" cy="365125"/>
          </a:xfrm>
          <a:prstGeom prst="rect">
            <a:avLst/>
          </a:prstGeom>
        </p:spPr>
        <p:txBody>
          <a:bodyPr rtlCol="0"/>
          <a:lstStyle/>
          <a:p>
            <a:pPr rtl="0"/>
            <a:r>
              <a:rPr lang="es-ES" noProof="0">
                <a:solidFill>
                  <a:srgbClr val="FFFFFF"/>
                </a:solidFill>
                <a:effectLst>
                  <a:outerShdw blurRad="38100" dist="38100" dir="2700000" algn="tl">
                    <a:srgbClr val="000000">
                      <a:alpha val="43137"/>
                    </a:srgbClr>
                  </a:outerShdw>
                </a:effectLst>
              </a:rPr>
              <a:t>11/2/20XX</a:t>
            </a:r>
          </a:p>
        </p:txBody>
      </p:sp>
      <p:sp>
        <p:nvSpPr>
          <p:cNvPr id="15" name="Marcador de número de diapositiva 7">
            <a:extLst>
              <a:ext uri="{FF2B5EF4-FFF2-40B4-BE49-F238E27FC236}">
                <a16:creationId xmlns:a16="http://schemas.microsoft.com/office/drawing/2014/main" id="{0BD36B16-3F07-4955-8D4D-BC0FD17C1CE4}"/>
              </a:ext>
            </a:extLst>
          </p:cNvPr>
          <p:cNvSpPr>
            <a:spLocks noGrp="1"/>
          </p:cNvSpPr>
          <p:nvPr>
            <p:ph type="sldNum" sz="quarter" idx="12"/>
          </p:nvPr>
        </p:nvSpPr>
        <p:spPr>
          <a:xfrm>
            <a:off x="10919012" y="6356350"/>
            <a:ext cx="672354" cy="365125"/>
          </a:xfrm>
          <a:prstGeom prst="rect">
            <a:avLst/>
          </a:prstGeom>
        </p:spPr>
        <p:txBody>
          <a:bodyPr rtlCol="0"/>
          <a:lstStyle/>
          <a:p>
            <a:pPr rtl="0"/>
            <a:fld id="{E30AF5A0-43BB-4336-8627-9123B9144D80}" type="slidenum">
              <a:rPr lang="es-ES" noProof="0" smtClean="0">
                <a:solidFill>
                  <a:srgbClr val="FFFFFF"/>
                </a:solidFill>
                <a:effectLst>
                  <a:outerShdw blurRad="38100" dist="38100" dir="2700000" algn="tl">
                    <a:srgbClr val="000000">
                      <a:alpha val="43137"/>
                    </a:srgbClr>
                  </a:outerShdw>
                </a:effectLst>
              </a:rPr>
              <a:t>‹Nº›</a:t>
            </a:fld>
            <a:endParaRPr lang="es-ES" noProof="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42735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lumna de contenido 2">
    <p:spTree>
      <p:nvGrpSpPr>
        <p:cNvPr id="1" name=""/>
        <p:cNvGrpSpPr/>
        <p:nvPr/>
      </p:nvGrpSpPr>
      <p:grpSpPr>
        <a:xfrm>
          <a:off x="0" y="0"/>
          <a:ext cx="0" cy="0"/>
          <a:chOff x="0" y="0"/>
          <a:chExt cx="0" cy="0"/>
        </a:xfrm>
      </p:grpSpPr>
      <p:sp>
        <p:nvSpPr>
          <p:cNvPr id="8" name="Título 9">
            <a:extLst>
              <a:ext uri="{FF2B5EF4-FFF2-40B4-BE49-F238E27FC236}">
                <a16:creationId xmlns:a16="http://schemas.microsoft.com/office/drawing/2014/main" id="{4246B94A-8C64-4FBA-B409-1F9487E19CF3}"/>
              </a:ext>
            </a:extLst>
          </p:cNvPr>
          <p:cNvSpPr>
            <a:spLocks noGrp="1"/>
          </p:cNvSpPr>
          <p:nvPr>
            <p:ph type="title"/>
          </p:nvPr>
        </p:nvSpPr>
        <p:spPr>
          <a:xfrm>
            <a:off x="700087" y="909638"/>
            <a:ext cx="10691813" cy="810192"/>
          </a:xfrm>
          <a:prstGeom prst="rect">
            <a:avLst/>
          </a:prstGeom>
        </p:spPr>
        <p:txBody>
          <a:bodyPr rtlCol="0"/>
          <a:lstStyle/>
          <a:p>
            <a:pPr rtl="0"/>
            <a:r>
              <a:rPr lang="es-ES" noProof="0"/>
              <a:t>Haga clic para modificar el estilo de título del patrón</a:t>
            </a:r>
          </a:p>
        </p:txBody>
      </p:sp>
      <p:cxnSp>
        <p:nvCxnSpPr>
          <p:cNvPr id="9" name="Conector recto 8">
            <a:extLst>
              <a:ext uri="{FF2B5EF4-FFF2-40B4-BE49-F238E27FC236}">
                <a16:creationId xmlns:a16="http://schemas.microsoft.com/office/drawing/2014/main" id="{866F075D-9008-4BD3-A772-7AF7AD667D5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Marcador de texto 2">
            <a:extLst>
              <a:ext uri="{FF2B5EF4-FFF2-40B4-BE49-F238E27FC236}">
                <a16:creationId xmlns:a16="http://schemas.microsoft.com/office/drawing/2014/main" id="{4C185B95-5C0F-400E-B7DF-8FF843290737}"/>
              </a:ext>
            </a:extLst>
          </p:cNvPr>
          <p:cNvSpPr>
            <a:spLocks noGrp="1"/>
          </p:cNvSpPr>
          <p:nvPr>
            <p:ph type="body" sz="quarter" idx="15" hasCustomPrompt="1"/>
          </p:nvPr>
        </p:nvSpPr>
        <p:spPr>
          <a:xfrm>
            <a:off x="800100" y="2003375"/>
            <a:ext cx="5094288" cy="526767"/>
          </a:xfrm>
          <a:prstGeom prst="rect">
            <a:avLst/>
          </a:prstGeom>
        </p:spPr>
        <p:txBody>
          <a:bodyPr rtlCol="0"/>
          <a:lstStyle>
            <a:lvl1pPr marL="0" indent="0">
              <a:buNone/>
              <a:defRPr b="1">
                <a:solidFill>
                  <a:schemeClr val="accent4"/>
                </a:solidFill>
              </a:defRPr>
            </a:lvl1pPr>
          </a:lstStyle>
          <a:p>
            <a:pPr lvl="0" rtl="0"/>
            <a:r>
              <a:rPr lang="es-ES" noProof="0"/>
              <a:t>Inserte el subtítulo aquí</a:t>
            </a:r>
          </a:p>
        </p:txBody>
      </p:sp>
      <p:sp>
        <p:nvSpPr>
          <p:cNvPr id="11" name="Marcador de contenido 10">
            <a:extLst>
              <a:ext uri="{FF2B5EF4-FFF2-40B4-BE49-F238E27FC236}">
                <a16:creationId xmlns:a16="http://schemas.microsoft.com/office/drawing/2014/main" id="{BC725AFD-5A48-451D-B91D-9E63953F8E8B}"/>
              </a:ext>
            </a:extLst>
          </p:cNvPr>
          <p:cNvSpPr>
            <a:spLocks noGrp="1"/>
          </p:cNvSpPr>
          <p:nvPr>
            <p:ph idx="1" hasCustomPrompt="1"/>
          </p:nvPr>
        </p:nvSpPr>
        <p:spPr>
          <a:xfrm>
            <a:off x="800099" y="2551176"/>
            <a:ext cx="5094673" cy="3273552"/>
          </a:xfrm>
          <a:prstGeom prst="rect">
            <a:avLst/>
          </a:prstGeom>
        </p:spPr>
        <p:txBody>
          <a:bodyPr rtlCol="0">
            <a:normAutofit/>
          </a:bodyPr>
          <a:lstStyle>
            <a:lvl1pPr>
              <a:lnSpc>
                <a:spcPct val="100000"/>
              </a:lnSpc>
              <a:defRPr sz="1800"/>
            </a:lvl1pPr>
          </a:lstStyle>
          <a:p>
            <a:pPr rtl="0"/>
            <a:r>
              <a:rPr lang="es-ES" noProof="0"/>
              <a:t>Insertar texto aquí</a:t>
            </a:r>
          </a:p>
        </p:txBody>
      </p:sp>
      <p:sp>
        <p:nvSpPr>
          <p:cNvPr id="18" name="Marcador de texto 2">
            <a:extLst>
              <a:ext uri="{FF2B5EF4-FFF2-40B4-BE49-F238E27FC236}">
                <a16:creationId xmlns:a16="http://schemas.microsoft.com/office/drawing/2014/main" id="{6ACDC650-288E-4CF5-8546-9F2D5CEC8868}"/>
              </a:ext>
            </a:extLst>
          </p:cNvPr>
          <p:cNvSpPr>
            <a:spLocks noGrp="1"/>
          </p:cNvSpPr>
          <p:nvPr>
            <p:ph type="body" sz="quarter" idx="16" hasCustomPrompt="1"/>
          </p:nvPr>
        </p:nvSpPr>
        <p:spPr>
          <a:xfrm>
            <a:off x="6297611" y="2003375"/>
            <a:ext cx="5094288" cy="526767"/>
          </a:xfrm>
          <a:prstGeom prst="rect">
            <a:avLst/>
          </a:prstGeom>
        </p:spPr>
        <p:txBody>
          <a:bodyPr rtlCol="0"/>
          <a:lstStyle>
            <a:lvl1pPr marL="0" indent="0">
              <a:buNone/>
              <a:defRPr b="1">
                <a:solidFill>
                  <a:schemeClr val="accent4"/>
                </a:solidFill>
              </a:defRPr>
            </a:lvl1pPr>
          </a:lstStyle>
          <a:p>
            <a:pPr lvl="0" rtl="0"/>
            <a:r>
              <a:rPr lang="es-ES" noProof="0"/>
              <a:t>Inserte el subtítulo aquí</a:t>
            </a:r>
          </a:p>
        </p:txBody>
      </p:sp>
      <p:sp>
        <p:nvSpPr>
          <p:cNvPr id="17" name="Marcador de contenido 10">
            <a:extLst>
              <a:ext uri="{FF2B5EF4-FFF2-40B4-BE49-F238E27FC236}">
                <a16:creationId xmlns:a16="http://schemas.microsoft.com/office/drawing/2014/main" id="{956E1F7E-0B80-40DB-8F21-F06D9DD56264}"/>
              </a:ext>
            </a:extLst>
          </p:cNvPr>
          <p:cNvSpPr>
            <a:spLocks noGrp="1"/>
          </p:cNvSpPr>
          <p:nvPr>
            <p:ph idx="13" hasCustomPrompt="1"/>
          </p:nvPr>
        </p:nvSpPr>
        <p:spPr>
          <a:xfrm>
            <a:off x="6297226" y="2551176"/>
            <a:ext cx="5094673" cy="3273552"/>
          </a:xfrm>
          <a:prstGeom prst="rect">
            <a:avLst/>
          </a:prstGeom>
        </p:spPr>
        <p:txBody>
          <a:bodyPr rtlCol="0">
            <a:normAutofit/>
          </a:bodyPr>
          <a:lstStyle>
            <a:lvl1pPr>
              <a:lnSpc>
                <a:spcPct val="100000"/>
              </a:lnSpc>
              <a:defRPr sz="1800"/>
            </a:lvl1pPr>
          </a:lstStyle>
          <a:p>
            <a:pPr rtl="0"/>
            <a:r>
              <a:rPr lang="es-ES" noProof="0"/>
              <a:t>Insertar texto aquí</a:t>
            </a:r>
          </a:p>
        </p:txBody>
      </p:sp>
      <p:cxnSp>
        <p:nvCxnSpPr>
          <p:cNvPr id="12" name="Conector recto 11">
            <a:extLst>
              <a:ext uri="{FF2B5EF4-FFF2-40B4-BE49-F238E27FC236}">
                <a16:creationId xmlns:a16="http://schemas.microsoft.com/office/drawing/2014/main" id="{D91B92C0-6B36-412A-9A49-16AB59FFBEE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Marcador de pie de página 7">
            <a:extLst>
              <a:ext uri="{FF2B5EF4-FFF2-40B4-BE49-F238E27FC236}">
                <a16:creationId xmlns:a16="http://schemas.microsoft.com/office/drawing/2014/main" id="{B4EFB36A-E4FD-4966-A091-9BDAF29916F8}"/>
              </a:ext>
            </a:extLst>
          </p:cNvPr>
          <p:cNvSpPr>
            <a:spLocks noGrp="1"/>
          </p:cNvSpPr>
          <p:nvPr>
            <p:ph type="ftr" sz="quarter" idx="11"/>
          </p:nvPr>
        </p:nvSpPr>
        <p:spPr>
          <a:xfrm>
            <a:off x="715383" y="6356350"/>
            <a:ext cx="4539727" cy="365125"/>
          </a:xfrm>
        </p:spPr>
        <p:txBody>
          <a:bodyPr rtlCol="0"/>
          <a:lstStyle>
            <a:lvl1pPr>
              <a:defRPr/>
            </a:lvl1pPr>
          </a:lstStyle>
          <a:p>
            <a:pPr rtl="0"/>
            <a:r>
              <a:rPr lang="es-ES" noProof="0"/>
              <a:t>TÍTULO DE LA PRESENTACIÓN</a:t>
            </a:r>
          </a:p>
        </p:txBody>
      </p:sp>
      <p:sp>
        <p:nvSpPr>
          <p:cNvPr id="14" name="Marcador de fecha 6">
            <a:extLst>
              <a:ext uri="{FF2B5EF4-FFF2-40B4-BE49-F238E27FC236}">
                <a16:creationId xmlns:a16="http://schemas.microsoft.com/office/drawing/2014/main" id="{9B52EA1F-D8D0-4F42-B00A-F0E943F82E57}"/>
              </a:ext>
            </a:extLst>
          </p:cNvPr>
          <p:cNvSpPr>
            <a:spLocks noGrp="1"/>
          </p:cNvSpPr>
          <p:nvPr>
            <p:ph type="dt" sz="half" idx="10"/>
          </p:nvPr>
        </p:nvSpPr>
        <p:spPr>
          <a:xfrm>
            <a:off x="8369448" y="6356350"/>
            <a:ext cx="2592594" cy="365125"/>
          </a:xfrm>
        </p:spPr>
        <p:txBody>
          <a:bodyPr rtlCol="0"/>
          <a:lstStyle/>
          <a:p>
            <a:pPr rtl="0"/>
            <a:r>
              <a:rPr lang="es-ES" noProof="0"/>
              <a:t>11/2/20XX</a:t>
            </a:r>
          </a:p>
        </p:txBody>
      </p:sp>
      <p:sp>
        <p:nvSpPr>
          <p:cNvPr id="15" name="Marcador de número de diapositiva 8">
            <a:extLst>
              <a:ext uri="{FF2B5EF4-FFF2-40B4-BE49-F238E27FC236}">
                <a16:creationId xmlns:a16="http://schemas.microsoft.com/office/drawing/2014/main" id="{498A6230-35B8-4147-9494-90708BFC3330}"/>
              </a:ext>
            </a:extLst>
          </p:cNvPr>
          <p:cNvSpPr>
            <a:spLocks noGrp="1"/>
          </p:cNvSpPr>
          <p:nvPr>
            <p:ph type="sldNum" sz="quarter" idx="12"/>
          </p:nvPr>
        </p:nvSpPr>
        <p:spPr>
          <a:xfrm>
            <a:off x="10919012" y="6356350"/>
            <a:ext cx="672354" cy="365125"/>
          </a:xfrm>
        </p:spPr>
        <p:txBody>
          <a:bodyPr rtlCol="0"/>
          <a:lstStyle/>
          <a:p>
            <a:pPr rtl="0"/>
            <a:fld id="{E30AF5A0-43BB-4336-8627-9123B9144D80}" type="slidenum">
              <a:rPr lang="es-ES" noProof="0" smtClean="0"/>
              <a:t>‹Nº›</a:t>
            </a:fld>
            <a:endParaRPr lang="es-ES" noProof="0"/>
          </a:p>
        </p:txBody>
      </p:sp>
    </p:spTree>
    <p:extLst>
      <p:ext uri="{BB962C8B-B14F-4D97-AF65-F5344CB8AC3E}">
        <p14:creationId xmlns:p14="http://schemas.microsoft.com/office/powerpoint/2010/main" val="101932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lumna de contenido 3">
    <p:spTree>
      <p:nvGrpSpPr>
        <p:cNvPr id="1" name=""/>
        <p:cNvGrpSpPr/>
        <p:nvPr/>
      </p:nvGrpSpPr>
      <p:grpSpPr>
        <a:xfrm>
          <a:off x="0" y="0"/>
          <a:ext cx="0" cy="0"/>
          <a:chOff x="0" y="0"/>
          <a:chExt cx="0" cy="0"/>
        </a:xfrm>
      </p:grpSpPr>
      <p:cxnSp>
        <p:nvCxnSpPr>
          <p:cNvPr id="8" name="Conector recto 7">
            <a:extLst>
              <a:ext uri="{FF2B5EF4-FFF2-40B4-BE49-F238E27FC236}">
                <a16:creationId xmlns:a16="http://schemas.microsoft.com/office/drawing/2014/main" id="{DCC332FB-CD3F-4398-958A-CBE45129A19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ítulo 9">
            <a:extLst>
              <a:ext uri="{FF2B5EF4-FFF2-40B4-BE49-F238E27FC236}">
                <a16:creationId xmlns:a16="http://schemas.microsoft.com/office/drawing/2014/main" id="{E566CA14-5018-43EE-BB8F-E12209B2C3BD}"/>
              </a:ext>
            </a:extLst>
          </p:cNvPr>
          <p:cNvSpPr>
            <a:spLocks noGrp="1"/>
          </p:cNvSpPr>
          <p:nvPr>
            <p:ph type="title"/>
          </p:nvPr>
        </p:nvSpPr>
        <p:spPr>
          <a:xfrm>
            <a:off x="700087" y="909638"/>
            <a:ext cx="10691813" cy="810192"/>
          </a:xfrm>
          <a:prstGeom prst="rect">
            <a:avLst/>
          </a:prstGeom>
        </p:spPr>
        <p:txBody>
          <a:bodyPr rtlCol="0"/>
          <a:lstStyle/>
          <a:p>
            <a:pPr rtl="0"/>
            <a:r>
              <a:rPr lang="es-ES" noProof="0"/>
              <a:t>Haga clic para modificar el estilo de título del patrón</a:t>
            </a:r>
          </a:p>
        </p:txBody>
      </p:sp>
      <p:sp>
        <p:nvSpPr>
          <p:cNvPr id="14" name="Marcador de texto 2">
            <a:extLst>
              <a:ext uri="{FF2B5EF4-FFF2-40B4-BE49-F238E27FC236}">
                <a16:creationId xmlns:a16="http://schemas.microsoft.com/office/drawing/2014/main" id="{1A76201F-C7C2-400C-BE9B-F185A832CC24}"/>
              </a:ext>
            </a:extLst>
          </p:cNvPr>
          <p:cNvSpPr>
            <a:spLocks noGrp="1"/>
          </p:cNvSpPr>
          <p:nvPr>
            <p:ph type="body" sz="quarter" idx="15" hasCustomPrompt="1"/>
          </p:nvPr>
        </p:nvSpPr>
        <p:spPr>
          <a:xfrm>
            <a:off x="800099" y="2005870"/>
            <a:ext cx="3390161" cy="526756"/>
          </a:xfrm>
          <a:prstGeom prst="rect">
            <a:avLst/>
          </a:prstGeom>
        </p:spPr>
        <p:txBody>
          <a:bodyPr rtlCol="0"/>
          <a:lstStyle>
            <a:lvl1pPr marL="0" indent="0">
              <a:buNone/>
              <a:defRPr b="1">
                <a:solidFill>
                  <a:schemeClr val="accent4"/>
                </a:solidFill>
              </a:defRPr>
            </a:lvl1pPr>
          </a:lstStyle>
          <a:p>
            <a:pPr lvl="0" rtl="0"/>
            <a:r>
              <a:rPr lang="es-ES" noProof="0"/>
              <a:t>Inserte el subtítulo aquí</a:t>
            </a:r>
          </a:p>
        </p:txBody>
      </p:sp>
      <p:sp>
        <p:nvSpPr>
          <p:cNvPr id="9" name="Marcador de contenido 10">
            <a:extLst>
              <a:ext uri="{FF2B5EF4-FFF2-40B4-BE49-F238E27FC236}">
                <a16:creationId xmlns:a16="http://schemas.microsoft.com/office/drawing/2014/main" id="{A742F7E8-0787-4D2C-B53F-B62C309ED6D6}"/>
              </a:ext>
            </a:extLst>
          </p:cNvPr>
          <p:cNvSpPr>
            <a:spLocks noGrp="1"/>
          </p:cNvSpPr>
          <p:nvPr>
            <p:ph idx="1" hasCustomPrompt="1"/>
          </p:nvPr>
        </p:nvSpPr>
        <p:spPr>
          <a:xfrm>
            <a:off x="800099" y="2552345"/>
            <a:ext cx="3390161" cy="3272810"/>
          </a:xfrm>
          <a:prstGeom prst="rect">
            <a:avLst/>
          </a:prstGeom>
        </p:spPr>
        <p:txBody>
          <a:bodyPr rtlCol="0">
            <a:normAutofit/>
          </a:bodyPr>
          <a:lstStyle>
            <a:lvl1pPr>
              <a:lnSpc>
                <a:spcPct val="100000"/>
              </a:lnSpc>
              <a:defRPr sz="1800"/>
            </a:lvl1pPr>
          </a:lstStyle>
          <a:p>
            <a:pPr rtl="0"/>
            <a:r>
              <a:rPr lang="es-ES" noProof="0"/>
              <a:t>Insertar texto aquí</a:t>
            </a:r>
          </a:p>
        </p:txBody>
      </p:sp>
      <p:sp>
        <p:nvSpPr>
          <p:cNvPr id="17" name="Marcador de texto 2">
            <a:extLst>
              <a:ext uri="{FF2B5EF4-FFF2-40B4-BE49-F238E27FC236}">
                <a16:creationId xmlns:a16="http://schemas.microsoft.com/office/drawing/2014/main" id="{ED178B9A-B987-49A0-B73F-70B855C42403}"/>
              </a:ext>
            </a:extLst>
          </p:cNvPr>
          <p:cNvSpPr>
            <a:spLocks noGrp="1"/>
          </p:cNvSpPr>
          <p:nvPr>
            <p:ph type="body" sz="quarter" idx="16" hasCustomPrompt="1"/>
          </p:nvPr>
        </p:nvSpPr>
        <p:spPr>
          <a:xfrm>
            <a:off x="4400919" y="2005870"/>
            <a:ext cx="3390161" cy="526756"/>
          </a:xfrm>
          <a:prstGeom prst="rect">
            <a:avLst/>
          </a:prstGeom>
        </p:spPr>
        <p:txBody>
          <a:bodyPr rtlCol="0"/>
          <a:lstStyle>
            <a:lvl1pPr marL="0" indent="0">
              <a:buNone/>
              <a:defRPr b="1">
                <a:solidFill>
                  <a:schemeClr val="accent4"/>
                </a:solidFill>
              </a:defRPr>
            </a:lvl1pPr>
          </a:lstStyle>
          <a:p>
            <a:pPr lvl="0" rtl="0"/>
            <a:r>
              <a:rPr lang="es-ES" noProof="0"/>
              <a:t>Inserte el subtítulo aquí</a:t>
            </a:r>
          </a:p>
        </p:txBody>
      </p:sp>
      <p:sp>
        <p:nvSpPr>
          <p:cNvPr id="15" name="Marcador de contenido 10">
            <a:extLst>
              <a:ext uri="{FF2B5EF4-FFF2-40B4-BE49-F238E27FC236}">
                <a16:creationId xmlns:a16="http://schemas.microsoft.com/office/drawing/2014/main" id="{407D5990-6E05-4ECC-B930-EA5CF0774CFB}"/>
              </a:ext>
            </a:extLst>
          </p:cNvPr>
          <p:cNvSpPr>
            <a:spLocks noGrp="1"/>
          </p:cNvSpPr>
          <p:nvPr>
            <p:ph idx="13" hasCustomPrompt="1"/>
          </p:nvPr>
        </p:nvSpPr>
        <p:spPr>
          <a:xfrm>
            <a:off x="4400919" y="2552345"/>
            <a:ext cx="3390161" cy="3272810"/>
          </a:xfrm>
          <a:prstGeom prst="rect">
            <a:avLst/>
          </a:prstGeom>
        </p:spPr>
        <p:txBody>
          <a:bodyPr rtlCol="0">
            <a:normAutofit/>
          </a:bodyPr>
          <a:lstStyle>
            <a:lvl1pPr>
              <a:lnSpc>
                <a:spcPct val="100000"/>
              </a:lnSpc>
              <a:defRPr sz="1800"/>
            </a:lvl1pPr>
          </a:lstStyle>
          <a:p>
            <a:pPr rtl="0"/>
            <a:r>
              <a:rPr lang="es-ES" noProof="0"/>
              <a:t>Insertar texto aquí</a:t>
            </a:r>
          </a:p>
        </p:txBody>
      </p:sp>
      <p:sp>
        <p:nvSpPr>
          <p:cNvPr id="18" name="Marcador de texto 2">
            <a:extLst>
              <a:ext uri="{FF2B5EF4-FFF2-40B4-BE49-F238E27FC236}">
                <a16:creationId xmlns:a16="http://schemas.microsoft.com/office/drawing/2014/main" id="{C6A58550-98E5-4548-82F6-EE971733A79D}"/>
              </a:ext>
            </a:extLst>
          </p:cNvPr>
          <p:cNvSpPr>
            <a:spLocks noGrp="1"/>
          </p:cNvSpPr>
          <p:nvPr>
            <p:ph type="body" sz="quarter" idx="17" hasCustomPrompt="1"/>
          </p:nvPr>
        </p:nvSpPr>
        <p:spPr>
          <a:xfrm>
            <a:off x="8001739" y="2005870"/>
            <a:ext cx="3390161" cy="526756"/>
          </a:xfrm>
          <a:prstGeom prst="rect">
            <a:avLst/>
          </a:prstGeom>
        </p:spPr>
        <p:txBody>
          <a:bodyPr rtlCol="0"/>
          <a:lstStyle>
            <a:lvl1pPr marL="0" indent="0">
              <a:buNone/>
              <a:defRPr b="1">
                <a:solidFill>
                  <a:schemeClr val="accent4"/>
                </a:solidFill>
              </a:defRPr>
            </a:lvl1pPr>
          </a:lstStyle>
          <a:p>
            <a:pPr lvl="0" rtl="0"/>
            <a:r>
              <a:rPr lang="es-ES" noProof="0"/>
              <a:t>Inserte el subtítulo aquí</a:t>
            </a:r>
          </a:p>
        </p:txBody>
      </p:sp>
      <p:sp>
        <p:nvSpPr>
          <p:cNvPr id="16" name="Marcador de contenido 10">
            <a:extLst>
              <a:ext uri="{FF2B5EF4-FFF2-40B4-BE49-F238E27FC236}">
                <a16:creationId xmlns:a16="http://schemas.microsoft.com/office/drawing/2014/main" id="{6B90AFA0-EDA3-4F21-A480-F56AA1D0BEB6}"/>
              </a:ext>
            </a:extLst>
          </p:cNvPr>
          <p:cNvSpPr>
            <a:spLocks noGrp="1"/>
          </p:cNvSpPr>
          <p:nvPr>
            <p:ph idx="14" hasCustomPrompt="1"/>
          </p:nvPr>
        </p:nvSpPr>
        <p:spPr>
          <a:xfrm>
            <a:off x="8001739" y="2552345"/>
            <a:ext cx="3390161" cy="3272810"/>
          </a:xfrm>
          <a:prstGeom prst="rect">
            <a:avLst/>
          </a:prstGeom>
        </p:spPr>
        <p:txBody>
          <a:bodyPr rtlCol="0">
            <a:normAutofit/>
          </a:bodyPr>
          <a:lstStyle>
            <a:lvl1pPr>
              <a:lnSpc>
                <a:spcPct val="100000"/>
              </a:lnSpc>
              <a:defRPr sz="1800"/>
            </a:lvl1pPr>
          </a:lstStyle>
          <a:p>
            <a:pPr rtl="0"/>
            <a:r>
              <a:rPr lang="es-ES" noProof="0"/>
              <a:t>Insertar texto aquí</a:t>
            </a:r>
          </a:p>
        </p:txBody>
      </p:sp>
      <p:cxnSp>
        <p:nvCxnSpPr>
          <p:cNvPr id="10" name="Conector recto 9">
            <a:extLst>
              <a:ext uri="{FF2B5EF4-FFF2-40B4-BE49-F238E27FC236}">
                <a16:creationId xmlns:a16="http://schemas.microsoft.com/office/drawing/2014/main" id="{9346E7C8-F905-4B13-8FD6-185A0418404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Marcador de pie de página 7">
            <a:extLst>
              <a:ext uri="{FF2B5EF4-FFF2-40B4-BE49-F238E27FC236}">
                <a16:creationId xmlns:a16="http://schemas.microsoft.com/office/drawing/2014/main" id="{A0E3EE3A-87F3-4F60-90D8-938E4BBC2B4D}"/>
              </a:ext>
            </a:extLst>
          </p:cNvPr>
          <p:cNvSpPr>
            <a:spLocks noGrp="1"/>
          </p:cNvSpPr>
          <p:nvPr>
            <p:ph type="ftr" sz="quarter" idx="11"/>
          </p:nvPr>
        </p:nvSpPr>
        <p:spPr>
          <a:xfrm>
            <a:off x="715383" y="6356350"/>
            <a:ext cx="4539727" cy="365125"/>
          </a:xfrm>
        </p:spPr>
        <p:txBody>
          <a:bodyPr rtlCol="0"/>
          <a:lstStyle>
            <a:lvl1pPr>
              <a:defRPr/>
            </a:lvl1pPr>
          </a:lstStyle>
          <a:p>
            <a:pPr rtl="0"/>
            <a:r>
              <a:rPr lang="es-ES" noProof="0"/>
              <a:t>TÍTULO DE LA PRESENTACIÓN</a:t>
            </a:r>
          </a:p>
        </p:txBody>
      </p:sp>
      <p:sp>
        <p:nvSpPr>
          <p:cNvPr id="12" name="Marcador de fecha 6">
            <a:extLst>
              <a:ext uri="{FF2B5EF4-FFF2-40B4-BE49-F238E27FC236}">
                <a16:creationId xmlns:a16="http://schemas.microsoft.com/office/drawing/2014/main" id="{F1449B0C-8214-4186-9666-E63CCA09094E}"/>
              </a:ext>
            </a:extLst>
          </p:cNvPr>
          <p:cNvSpPr>
            <a:spLocks noGrp="1"/>
          </p:cNvSpPr>
          <p:nvPr>
            <p:ph type="dt" sz="half" idx="10"/>
          </p:nvPr>
        </p:nvSpPr>
        <p:spPr>
          <a:xfrm>
            <a:off x="8369448" y="6356350"/>
            <a:ext cx="2592594" cy="365125"/>
          </a:xfrm>
        </p:spPr>
        <p:txBody>
          <a:bodyPr rtlCol="0"/>
          <a:lstStyle/>
          <a:p>
            <a:pPr rtl="0"/>
            <a:r>
              <a:rPr lang="es-ES" noProof="0"/>
              <a:t>11/2/20XX</a:t>
            </a:r>
          </a:p>
        </p:txBody>
      </p:sp>
      <p:sp>
        <p:nvSpPr>
          <p:cNvPr id="13" name="Marcador de número de diapositiva 8">
            <a:extLst>
              <a:ext uri="{FF2B5EF4-FFF2-40B4-BE49-F238E27FC236}">
                <a16:creationId xmlns:a16="http://schemas.microsoft.com/office/drawing/2014/main" id="{F5DDBFC0-CC80-4B03-B5F5-3C57166DCA88}"/>
              </a:ext>
            </a:extLst>
          </p:cNvPr>
          <p:cNvSpPr>
            <a:spLocks noGrp="1"/>
          </p:cNvSpPr>
          <p:nvPr>
            <p:ph type="sldNum" sz="quarter" idx="12"/>
          </p:nvPr>
        </p:nvSpPr>
        <p:spPr>
          <a:xfrm>
            <a:off x="10919012" y="6356350"/>
            <a:ext cx="672354" cy="365125"/>
          </a:xfrm>
        </p:spPr>
        <p:txBody>
          <a:bodyPr rtlCol="0"/>
          <a:lstStyle/>
          <a:p>
            <a:pPr rtl="0"/>
            <a:fld id="{E30AF5A0-43BB-4336-8627-9123B9144D80}" type="slidenum">
              <a:rPr lang="es-ES" noProof="0" smtClean="0"/>
              <a:t>‹Nº›</a:t>
            </a:fld>
            <a:endParaRPr lang="es-ES" noProof="0"/>
          </a:p>
        </p:txBody>
      </p:sp>
    </p:spTree>
    <p:extLst>
      <p:ext uri="{BB962C8B-B14F-4D97-AF65-F5344CB8AC3E}">
        <p14:creationId xmlns:p14="http://schemas.microsoft.com/office/powerpoint/2010/main" val="2986452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esumen">
    <p:spTree>
      <p:nvGrpSpPr>
        <p:cNvPr id="1" name=""/>
        <p:cNvGrpSpPr/>
        <p:nvPr/>
      </p:nvGrpSpPr>
      <p:grpSpPr>
        <a:xfrm>
          <a:off x="0" y="0"/>
          <a:ext cx="0" cy="0"/>
          <a:chOff x="0" y="0"/>
          <a:chExt cx="0" cy="0"/>
        </a:xfrm>
      </p:grpSpPr>
      <p:cxnSp>
        <p:nvCxnSpPr>
          <p:cNvPr id="28" name="Conector recto 27">
            <a:extLst>
              <a:ext uri="{FF2B5EF4-FFF2-40B4-BE49-F238E27FC236}">
                <a16:creationId xmlns:a16="http://schemas.microsoft.com/office/drawing/2014/main" id="{F01BF5DB-2BF3-4196-B1CF-82B7CDCC02DC}"/>
              </a:ext>
              <a:ext uri="{C183D7F6-B498-43B3-948B-1728B52AA6E4}">
                <adec:decorative xmlns:adec="http://schemas.microsoft.com/office/drawing/2017/decorative" val="1"/>
              </a:ext>
            </a:extLst>
          </p:cNvPr>
          <p:cNvCxnSpPr>
            <a:cxnSpLocks/>
          </p:cNvCxnSpPr>
          <p:nvPr userDrawn="1"/>
        </p:nvCxnSpPr>
        <p:spPr>
          <a:xfrm>
            <a:off x="7987523" y="729692"/>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ítulo 12">
            <a:extLst>
              <a:ext uri="{FF2B5EF4-FFF2-40B4-BE49-F238E27FC236}">
                <a16:creationId xmlns:a16="http://schemas.microsoft.com/office/drawing/2014/main" id="{168DC13D-FFC6-4CC5-B9F8-B3B0961093A9}"/>
              </a:ext>
            </a:extLst>
          </p:cNvPr>
          <p:cNvSpPr>
            <a:spLocks noGrp="1"/>
          </p:cNvSpPr>
          <p:nvPr>
            <p:ph type="title"/>
          </p:nvPr>
        </p:nvSpPr>
        <p:spPr>
          <a:xfrm>
            <a:off x="7887511" y="909639"/>
            <a:ext cx="3703856" cy="1290636"/>
          </a:xfrm>
          <a:prstGeom prst="rect">
            <a:avLst/>
          </a:prstGeom>
        </p:spPr>
        <p:txBody>
          <a:bodyPr rtlCol="0">
            <a:normAutofit/>
          </a:bodyPr>
          <a:lstStyle/>
          <a:p>
            <a:pPr rtl="0"/>
            <a:r>
              <a:rPr lang="es-ES" noProof="0"/>
              <a:t>Haga clic para modificar el estilo de título del patrón</a:t>
            </a:r>
          </a:p>
        </p:txBody>
      </p:sp>
      <p:sp>
        <p:nvSpPr>
          <p:cNvPr id="51" name="Marcador de posición de imagen 37">
            <a:extLst>
              <a:ext uri="{FF2B5EF4-FFF2-40B4-BE49-F238E27FC236}">
                <a16:creationId xmlns:a16="http://schemas.microsoft.com/office/drawing/2014/main" id="{F1AD5C34-DDA9-421B-A3C2-4D014B3D3FBD}"/>
              </a:ext>
            </a:extLst>
          </p:cNvPr>
          <p:cNvSpPr>
            <a:spLocks noGrp="1"/>
          </p:cNvSpPr>
          <p:nvPr>
            <p:ph type="pic" sz="quarter" idx="13" hasCustomPrompt="1"/>
          </p:nvPr>
        </p:nvSpPr>
        <p:spPr>
          <a:xfrm>
            <a:off x="715383" y="723900"/>
            <a:ext cx="3179762" cy="2160588"/>
          </a:xfrm>
          <a:prstGeom prst="rect">
            <a:avLst/>
          </a:prstGeom>
        </p:spPr>
        <p:txBody>
          <a:bodyPr rtlCol="0"/>
          <a:lstStyle>
            <a:lvl1pPr marL="0" indent="0" algn="ctr">
              <a:buNone/>
              <a:defRPr/>
            </a:lvl1pPr>
          </a:lstStyle>
          <a:p>
            <a:pPr rtl="0"/>
            <a:r>
              <a:rPr lang="es-ES" noProof="0"/>
              <a:t>Inserte foto aquí</a:t>
            </a:r>
          </a:p>
        </p:txBody>
      </p:sp>
      <p:sp>
        <p:nvSpPr>
          <p:cNvPr id="53" name="Marcador de posición de imagen 43">
            <a:extLst>
              <a:ext uri="{FF2B5EF4-FFF2-40B4-BE49-F238E27FC236}">
                <a16:creationId xmlns:a16="http://schemas.microsoft.com/office/drawing/2014/main" id="{11508423-C6F4-4605-9E6D-1ED73334D0F5}"/>
              </a:ext>
            </a:extLst>
          </p:cNvPr>
          <p:cNvSpPr>
            <a:spLocks noGrp="1"/>
          </p:cNvSpPr>
          <p:nvPr>
            <p:ph type="pic" sz="quarter" idx="15" hasCustomPrompt="1"/>
          </p:nvPr>
        </p:nvSpPr>
        <p:spPr>
          <a:xfrm>
            <a:off x="715383" y="3048000"/>
            <a:ext cx="3178175" cy="3086100"/>
          </a:xfrm>
          <a:prstGeom prst="rect">
            <a:avLst/>
          </a:prstGeom>
        </p:spPr>
        <p:txBody>
          <a:bodyPr rtlCol="0"/>
          <a:lstStyle>
            <a:lvl1pPr marL="0" indent="0" algn="ctr">
              <a:buNone/>
              <a:defRPr/>
            </a:lvl1pPr>
          </a:lstStyle>
          <a:p>
            <a:pPr rtl="0"/>
            <a:r>
              <a:rPr lang="es-ES" noProof="0"/>
              <a:t>Inserte foto aquí</a:t>
            </a:r>
          </a:p>
        </p:txBody>
      </p:sp>
      <p:sp>
        <p:nvSpPr>
          <p:cNvPr id="57" name="Marcador de posición de imagen 55">
            <a:extLst>
              <a:ext uri="{FF2B5EF4-FFF2-40B4-BE49-F238E27FC236}">
                <a16:creationId xmlns:a16="http://schemas.microsoft.com/office/drawing/2014/main" id="{1692DD91-8169-4A90-9D17-8A60286225FF}"/>
              </a:ext>
            </a:extLst>
          </p:cNvPr>
          <p:cNvSpPr>
            <a:spLocks noGrp="1"/>
          </p:cNvSpPr>
          <p:nvPr>
            <p:ph type="pic" sz="quarter" idx="17" hasCustomPrompt="1"/>
          </p:nvPr>
        </p:nvSpPr>
        <p:spPr>
          <a:xfrm>
            <a:off x="4040188" y="723900"/>
            <a:ext cx="3371850" cy="3159125"/>
          </a:xfrm>
          <a:prstGeom prst="rect">
            <a:avLst/>
          </a:prstGeom>
        </p:spPr>
        <p:txBody>
          <a:bodyPr rtlCol="0"/>
          <a:lstStyle>
            <a:lvl1pPr marL="0" indent="0" algn="ctr">
              <a:buNone/>
              <a:defRPr/>
            </a:lvl1pPr>
          </a:lstStyle>
          <a:p>
            <a:pPr rtl="0"/>
            <a:r>
              <a:rPr lang="es-ES" noProof="0"/>
              <a:t>Inserte foto aquí</a:t>
            </a:r>
          </a:p>
        </p:txBody>
      </p:sp>
      <p:sp>
        <p:nvSpPr>
          <p:cNvPr id="54" name="Marcador de posición de imagen 45">
            <a:extLst>
              <a:ext uri="{FF2B5EF4-FFF2-40B4-BE49-F238E27FC236}">
                <a16:creationId xmlns:a16="http://schemas.microsoft.com/office/drawing/2014/main" id="{30A5BEAE-CA80-4FFD-8DD4-5B7413AF51D2}"/>
              </a:ext>
            </a:extLst>
          </p:cNvPr>
          <p:cNvSpPr>
            <a:spLocks noGrp="1"/>
          </p:cNvSpPr>
          <p:nvPr>
            <p:ph type="pic" sz="quarter" idx="16" hasCustomPrompt="1"/>
          </p:nvPr>
        </p:nvSpPr>
        <p:spPr>
          <a:xfrm>
            <a:off x="4039608" y="4038600"/>
            <a:ext cx="3371659" cy="2095500"/>
          </a:xfrm>
          <a:prstGeom prst="rect">
            <a:avLst/>
          </a:prstGeom>
        </p:spPr>
        <p:txBody>
          <a:bodyPr rtlCol="0"/>
          <a:lstStyle>
            <a:lvl1pPr marL="0" indent="0" algn="ctr">
              <a:buNone/>
              <a:defRPr/>
            </a:lvl1pPr>
          </a:lstStyle>
          <a:p>
            <a:pPr rtl="0"/>
            <a:r>
              <a:rPr lang="es-ES" noProof="0"/>
              <a:t>Inserte foto aquí</a:t>
            </a:r>
          </a:p>
        </p:txBody>
      </p:sp>
      <p:sp>
        <p:nvSpPr>
          <p:cNvPr id="29" name="Marcador de contenido 14">
            <a:extLst>
              <a:ext uri="{FF2B5EF4-FFF2-40B4-BE49-F238E27FC236}">
                <a16:creationId xmlns:a16="http://schemas.microsoft.com/office/drawing/2014/main" id="{4B2044C0-1C45-402D-BC20-0EB82BDB4F68}"/>
              </a:ext>
            </a:extLst>
          </p:cNvPr>
          <p:cNvSpPr>
            <a:spLocks noGrp="1"/>
          </p:cNvSpPr>
          <p:nvPr>
            <p:ph idx="1"/>
          </p:nvPr>
        </p:nvSpPr>
        <p:spPr>
          <a:xfrm>
            <a:off x="7887510" y="2380221"/>
            <a:ext cx="3703856" cy="3866403"/>
          </a:xfrm>
          <a:prstGeom prst="rect">
            <a:avLst/>
          </a:prstGeom>
        </p:spPr>
        <p:txBody>
          <a:bodyPr rtlCol="0">
            <a:normAutofit/>
          </a:bodyPr>
          <a:lstStyle>
            <a:lvl1pPr marL="0" indent="0">
              <a:lnSpc>
                <a:spcPct val="100000"/>
              </a:lnSpc>
              <a:buNone/>
              <a:defRPr sz="1800"/>
            </a:lvl1pPr>
          </a:lstStyle>
          <a:p>
            <a:pPr lvl="0" rtl="0"/>
            <a:r>
              <a:rPr lang="es-ES" noProof="0"/>
              <a:t>Haga clic para modificar los estilos de texto del patrón</a:t>
            </a:r>
          </a:p>
        </p:txBody>
      </p:sp>
      <p:sp>
        <p:nvSpPr>
          <p:cNvPr id="34" name="Marcador de pie de página 7">
            <a:extLst>
              <a:ext uri="{FF2B5EF4-FFF2-40B4-BE49-F238E27FC236}">
                <a16:creationId xmlns:a16="http://schemas.microsoft.com/office/drawing/2014/main" id="{30EE29E3-4F8E-469E-9B99-E29176094DE4}"/>
              </a:ext>
            </a:extLst>
          </p:cNvPr>
          <p:cNvSpPr>
            <a:spLocks noGrp="1"/>
          </p:cNvSpPr>
          <p:nvPr>
            <p:ph type="ftr" sz="quarter" idx="11"/>
          </p:nvPr>
        </p:nvSpPr>
        <p:spPr>
          <a:xfrm>
            <a:off x="715383" y="6356350"/>
            <a:ext cx="4539727" cy="365125"/>
          </a:xfrm>
        </p:spPr>
        <p:txBody>
          <a:bodyPr rtlCol="0"/>
          <a:lstStyle>
            <a:lvl1pPr>
              <a:defRPr/>
            </a:lvl1pPr>
          </a:lstStyle>
          <a:p>
            <a:pPr rtl="0"/>
            <a:r>
              <a:rPr lang="es-ES" noProof="0"/>
              <a:t>TÍTULO DE LA PRESENTACIÓN</a:t>
            </a:r>
          </a:p>
        </p:txBody>
      </p:sp>
      <p:sp>
        <p:nvSpPr>
          <p:cNvPr id="35" name="Marcador de fecha 6">
            <a:extLst>
              <a:ext uri="{FF2B5EF4-FFF2-40B4-BE49-F238E27FC236}">
                <a16:creationId xmlns:a16="http://schemas.microsoft.com/office/drawing/2014/main" id="{58513823-D81E-4B8B-85E6-EB11EA54DF40}"/>
              </a:ext>
            </a:extLst>
          </p:cNvPr>
          <p:cNvSpPr>
            <a:spLocks noGrp="1"/>
          </p:cNvSpPr>
          <p:nvPr>
            <p:ph type="dt" sz="half" idx="10"/>
          </p:nvPr>
        </p:nvSpPr>
        <p:spPr>
          <a:xfrm>
            <a:off x="8369448" y="6356350"/>
            <a:ext cx="2592594" cy="365125"/>
          </a:xfrm>
        </p:spPr>
        <p:txBody>
          <a:bodyPr rtlCol="0"/>
          <a:lstStyle/>
          <a:p>
            <a:pPr rtl="0"/>
            <a:r>
              <a:rPr lang="es-ES" noProof="0"/>
              <a:t>11/2/20XX</a:t>
            </a:r>
          </a:p>
        </p:txBody>
      </p:sp>
      <p:sp>
        <p:nvSpPr>
          <p:cNvPr id="36" name="Marcador de número de diapositiva 8">
            <a:extLst>
              <a:ext uri="{FF2B5EF4-FFF2-40B4-BE49-F238E27FC236}">
                <a16:creationId xmlns:a16="http://schemas.microsoft.com/office/drawing/2014/main" id="{9D43A613-4A7D-4C9F-B407-154A1FB83858}"/>
              </a:ext>
            </a:extLst>
          </p:cNvPr>
          <p:cNvSpPr>
            <a:spLocks noGrp="1"/>
          </p:cNvSpPr>
          <p:nvPr>
            <p:ph type="sldNum" sz="quarter" idx="12"/>
          </p:nvPr>
        </p:nvSpPr>
        <p:spPr>
          <a:xfrm>
            <a:off x="10919012" y="6356350"/>
            <a:ext cx="672354" cy="365125"/>
          </a:xfrm>
        </p:spPr>
        <p:txBody>
          <a:bodyPr rtlCol="0"/>
          <a:lstStyle/>
          <a:p>
            <a:pPr rtl="0"/>
            <a:fld id="{DE330D17-32E5-404A-9262-6A998ABC0878}" type="slidenum">
              <a:rPr lang="es-ES" noProof="0" smtClean="0"/>
              <a:t>‹Nº›</a:t>
            </a:fld>
            <a:endParaRPr lang="es-ES" noProof="0"/>
          </a:p>
        </p:txBody>
      </p:sp>
    </p:spTree>
    <p:extLst>
      <p:ext uri="{BB962C8B-B14F-4D97-AF65-F5344CB8AC3E}">
        <p14:creationId xmlns:p14="http://schemas.microsoft.com/office/powerpoint/2010/main" val="2522706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ierre">
    <p:bg>
      <p:bgPr>
        <a:solidFill>
          <a:schemeClr val="tx1"/>
        </a:solidFill>
        <a:effectLst/>
      </p:bgPr>
    </p:bg>
    <p:spTree>
      <p:nvGrpSpPr>
        <p:cNvPr id="1" name=""/>
        <p:cNvGrpSpPr/>
        <p:nvPr/>
      </p:nvGrpSpPr>
      <p:grpSpPr>
        <a:xfrm>
          <a:off x="0" y="0"/>
          <a:ext cx="0" cy="0"/>
          <a:chOff x="0" y="0"/>
          <a:chExt cx="0" cy="0"/>
        </a:xfrm>
      </p:grpSpPr>
      <p:sp>
        <p:nvSpPr>
          <p:cNvPr id="8" name="Título 1">
            <a:extLst>
              <a:ext uri="{FF2B5EF4-FFF2-40B4-BE49-F238E27FC236}">
                <a16:creationId xmlns:a16="http://schemas.microsoft.com/office/drawing/2014/main" id="{CA2404A1-BF4E-4858-BD1C-1BEFE71B63DE}"/>
              </a:ext>
            </a:extLst>
          </p:cNvPr>
          <p:cNvSpPr>
            <a:spLocks noGrp="1"/>
          </p:cNvSpPr>
          <p:nvPr>
            <p:ph type="ctrTitle" hasCustomPrompt="1"/>
          </p:nvPr>
        </p:nvSpPr>
        <p:spPr>
          <a:xfrm>
            <a:off x="695325" y="4296094"/>
            <a:ext cx="10782299" cy="1100621"/>
          </a:xfrm>
          <a:prstGeom prst="rect">
            <a:avLst/>
          </a:prstGeom>
        </p:spPr>
        <p:txBody>
          <a:bodyPr rtlCol="0">
            <a:normAutofit/>
          </a:bodyPr>
          <a:lstStyle>
            <a:lvl1pPr>
              <a:defRPr>
                <a:solidFill>
                  <a:schemeClr val="bg1"/>
                </a:solidFill>
              </a:defRPr>
            </a:lvl1pPr>
          </a:lstStyle>
          <a:p>
            <a:pPr rtl="0"/>
            <a:r>
              <a:rPr lang="es-ES" noProof="0"/>
              <a:t>Haga clic para agregar un título</a:t>
            </a:r>
          </a:p>
        </p:txBody>
      </p:sp>
      <p:sp>
        <p:nvSpPr>
          <p:cNvPr id="9" name="Subtítulo 2">
            <a:extLst>
              <a:ext uri="{FF2B5EF4-FFF2-40B4-BE49-F238E27FC236}">
                <a16:creationId xmlns:a16="http://schemas.microsoft.com/office/drawing/2014/main" id="{B0053544-3012-4C81-98D6-E2665A3A3F5D}"/>
              </a:ext>
            </a:extLst>
          </p:cNvPr>
          <p:cNvSpPr>
            <a:spLocks noGrp="1"/>
          </p:cNvSpPr>
          <p:nvPr>
            <p:ph type="subTitle" idx="1" hasCustomPrompt="1"/>
          </p:nvPr>
        </p:nvSpPr>
        <p:spPr>
          <a:xfrm>
            <a:off x="695324" y="5533242"/>
            <a:ext cx="9972675" cy="543505"/>
          </a:xfrm>
          <a:prstGeom prst="rect">
            <a:avLst/>
          </a:prstGeom>
        </p:spPr>
        <p:txBody>
          <a:bodyPr rtlCol="0" anchor="t"/>
          <a:lstStyle>
            <a:lvl1pPr marL="0" indent="0">
              <a:buNone/>
              <a:defRPr sz="1800">
                <a:solidFill>
                  <a:schemeClr val="bg1"/>
                </a:solidFill>
              </a:defRPr>
            </a:lvl1pPr>
          </a:lstStyle>
          <a:p>
            <a:pPr rtl="0"/>
            <a:r>
              <a:rPr lang="es-ES" noProof="0"/>
              <a:t>Haga clic para agregar un subtítulo</a:t>
            </a:r>
          </a:p>
        </p:txBody>
      </p:sp>
      <p:sp>
        <p:nvSpPr>
          <p:cNvPr id="20" name="Marcador de posición de imagen 16">
            <a:extLst>
              <a:ext uri="{FF2B5EF4-FFF2-40B4-BE49-F238E27FC236}">
                <a16:creationId xmlns:a16="http://schemas.microsoft.com/office/drawing/2014/main" id="{C177CBDB-952D-484B-B43B-F988558931C5}"/>
              </a:ext>
            </a:extLst>
          </p:cNvPr>
          <p:cNvSpPr>
            <a:spLocks noGrp="1"/>
          </p:cNvSpPr>
          <p:nvPr>
            <p:ph type="pic" sz="quarter" idx="13" hasCustomPrompt="1"/>
          </p:nvPr>
        </p:nvSpPr>
        <p:spPr>
          <a:xfrm>
            <a:off x="800100" y="727075"/>
            <a:ext cx="5176838" cy="3071813"/>
          </a:xfrm>
          <a:prstGeom prst="rect">
            <a:avLst/>
          </a:prstGeom>
        </p:spPr>
        <p:txBody>
          <a:bodyPr rtlCol="0"/>
          <a:lstStyle>
            <a:lvl1pPr marL="0" indent="0" algn="ctr">
              <a:buNone/>
              <a:defRPr>
                <a:solidFill>
                  <a:schemeClr val="bg1"/>
                </a:solidFill>
              </a:defRPr>
            </a:lvl1pPr>
          </a:lstStyle>
          <a:p>
            <a:pPr rtl="0"/>
            <a:r>
              <a:rPr lang="es-ES" noProof="0"/>
              <a:t>Inserte la foto aquí</a:t>
            </a:r>
          </a:p>
        </p:txBody>
      </p:sp>
      <p:sp>
        <p:nvSpPr>
          <p:cNvPr id="21" name="Marcador de posición de imagen 18">
            <a:extLst>
              <a:ext uri="{FF2B5EF4-FFF2-40B4-BE49-F238E27FC236}">
                <a16:creationId xmlns:a16="http://schemas.microsoft.com/office/drawing/2014/main" id="{D789E88D-76E7-4745-B062-102E233A6722}"/>
              </a:ext>
            </a:extLst>
          </p:cNvPr>
          <p:cNvSpPr>
            <a:spLocks noGrp="1"/>
          </p:cNvSpPr>
          <p:nvPr>
            <p:ph type="pic" sz="quarter" idx="14" hasCustomPrompt="1"/>
          </p:nvPr>
        </p:nvSpPr>
        <p:spPr>
          <a:xfrm>
            <a:off x="6146800" y="727075"/>
            <a:ext cx="5245100" cy="3070225"/>
          </a:xfrm>
          <a:prstGeom prst="rect">
            <a:avLst/>
          </a:prstGeom>
        </p:spPr>
        <p:txBody>
          <a:bodyPr rtlCol="0"/>
          <a:lstStyle>
            <a:lvl1pPr marL="0" indent="0" algn="ctr">
              <a:buNone/>
              <a:defRPr>
                <a:solidFill>
                  <a:schemeClr val="bg1"/>
                </a:solidFill>
              </a:defRPr>
            </a:lvl1pPr>
          </a:lstStyle>
          <a:p>
            <a:pPr rtl="0"/>
            <a:r>
              <a:rPr lang="es-ES" noProof="0"/>
              <a:t>Inserte la foto aquí</a:t>
            </a:r>
          </a:p>
        </p:txBody>
      </p:sp>
      <p:cxnSp>
        <p:nvCxnSpPr>
          <p:cNvPr id="12" name="Conector recto 11">
            <a:extLst>
              <a:ext uri="{FF2B5EF4-FFF2-40B4-BE49-F238E27FC236}">
                <a16:creationId xmlns:a16="http://schemas.microsoft.com/office/drawing/2014/main" id="{433A5CE3-0C01-4DBF-926A-2F9BFD0432AB}"/>
              </a:ext>
              <a:ext uri="{C183D7F6-B498-43B3-948B-1728B52AA6E4}">
                <adec:decorative xmlns:adec="http://schemas.microsoft.com/office/drawing/2017/decorative" val="1"/>
              </a:ext>
            </a:extLst>
          </p:cNvPr>
          <p:cNvCxnSpPr>
            <a:cxnSpLocks/>
          </p:cNvCxnSpPr>
          <p:nvPr userDrawn="1"/>
        </p:nvCxnSpPr>
        <p:spPr>
          <a:xfrm>
            <a:off x="800100" y="4144434"/>
            <a:ext cx="106299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Marcador de pie de página 11">
            <a:extLst>
              <a:ext uri="{FF2B5EF4-FFF2-40B4-BE49-F238E27FC236}">
                <a16:creationId xmlns:a16="http://schemas.microsoft.com/office/drawing/2014/main" id="{083D82F8-F43B-4D01-891B-F77BC6F6F877}"/>
              </a:ext>
            </a:extLst>
          </p:cNvPr>
          <p:cNvSpPr>
            <a:spLocks noGrp="1"/>
          </p:cNvSpPr>
          <p:nvPr>
            <p:ph type="ftr" sz="quarter" idx="11"/>
          </p:nvPr>
        </p:nvSpPr>
        <p:spPr>
          <a:xfrm>
            <a:off x="715383" y="6356350"/>
            <a:ext cx="4539727" cy="365125"/>
          </a:xfrm>
        </p:spPr>
        <p:txBody>
          <a:bodyPr rtlCol="0"/>
          <a:lstStyle>
            <a:lvl1pPr>
              <a:defRPr>
                <a:solidFill>
                  <a:schemeClr val="bg1"/>
                </a:solidFill>
              </a:defRPr>
            </a:lvl1pPr>
          </a:lstStyle>
          <a:p>
            <a:pPr rtl="0"/>
            <a:r>
              <a:rPr lang="es-ES" noProof="0"/>
              <a:t>TÍTULO DE LA PRESENTACIÓN</a:t>
            </a:r>
          </a:p>
        </p:txBody>
      </p:sp>
      <p:sp>
        <p:nvSpPr>
          <p:cNvPr id="14" name="Marcador de fecha 6">
            <a:extLst>
              <a:ext uri="{FF2B5EF4-FFF2-40B4-BE49-F238E27FC236}">
                <a16:creationId xmlns:a16="http://schemas.microsoft.com/office/drawing/2014/main" id="{B8CBC856-A31F-40C2-B7EA-91B860D3066C}"/>
              </a:ext>
            </a:extLst>
          </p:cNvPr>
          <p:cNvSpPr>
            <a:spLocks noGrp="1"/>
          </p:cNvSpPr>
          <p:nvPr>
            <p:ph type="dt" sz="half" idx="10"/>
          </p:nvPr>
        </p:nvSpPr>
        <p:spPr>
          <a:xfrm>
            <a:off x="8369448" y="6356350"/>
            <a:ext cx="2592594" cy="365125"/>
          </a:xfrm>
        </p:spPr>
        <p:txBody>
          <a:bodyPr rtlCol="0"/>
          <a:lstStyle>
            <a:lvl1pPr>
              <a:defRPr>
                <a:solidFill>
                  <a:schemeClr val="bg1"/>
                </a:solidFill>
              </a:defRPr>
            </a:lvl1pPr>
          </a:lstStyle>
          <a:p>
            <a:pPr rtl="0"/>
            <a:r>
              <a:rPr lang="es-ES" noProof="0"/>
              <a:t>11/2/20XX</a:t>
            </a:r>
          </a:p>
        </p:txBody>
      </p:sp>
      <p:sp>
        <p:nvSpPr>
          <p:cNvPr id="15" name="Marcador de número de diapositiva 10">
            <a:extLst>
              <a:ext uri="{FF2B5EF4-FFF2-40B4-BE49-F238E27FC236}">
                <a16:creationId xmlns:a16="http://schemas.microsoft.com/office/drawing/2014/main" id="{966FFB51-C55B-469E-B3C6-1A6369920BE5}"/>
              </a:ext>
            </a:extLst>
          </p:cNvPr>
          <p:cNvSpPr>
            <a:spLocks noGrp="1"/>
          </p:cNvSpPr>
          <p:nvPr>
            <p:ph type="sldNum" sz="quarter" idx="12"/>
          </p:nvPr>
        </p:nvSpPr>
        <p:spPr>
          <a:xfrm>
            <a:off x="10919012" y="6356350"/>
            <a:ext cx="672354" cy="365125"/>
          </a:xfrm>
        </p:spPr>
        <p:txBody>
          <a:bodyPr rtlCol="0"/>
          <a:lstStyle>
            <a:lvl1pPr>
              <a:defRPr>
                <a:solidFill>
                  <a:schemeClr val="bg1"/>
                </a:solidFill>
              </a:defRPr>
            </a:lvl1pPr>
          </a:lstStyle>
          <a:p>
            <a:pPr rtl="0"/>
            <a:fld id="{A53D7EE4-1EDB-42FD-B6B7-A82C9F31F0F4}" type="slidenum">
              <a:rPr lang="es-ES" noProof="0" smtClean="0"/>
              <a:pPr rtl="0"/>
              <a:t>‹Nº›</a:t>
            </a:fld>
            <a:endParaRPr lang="es-ES" noProof="0"/>
          </a:p>
        </p:txBody>
      </p:sp>
    </p:spTree>
    <p:extLst>
      <p:ext uri="{BB962C8B-B14F-4D97-AF65-F5344CB8AC3E}">
        <p14:creationId xmlns:p14="http://schemas.microsoft.com/office/powerpoint/2010/main" val="3370977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Título 1">
            <a:extLst>
              <a:ext uri="{FF2B5EF4-FFF2-40B4-BE49-F238E27FC236}">
                <a16:creationId xmlns:a16="http://schemas.microsoft.com/office/drawing/2014/main" id="{8695A76E-1EF3-4F47-9E87-6FCAB7D5DFE2}"/>
              </a:ext>
            </a:extLst>
          </p:cNvPr>
          <p:cNvSpPr>
            <a:spLocks noGrp="1"/>
          </p:cNvSpPr>
          <p:nvPr>
            <p:ph type="title"/>
          </p:nvPr>
        </p:nvSpPr>
        <p:spPr>
          <a:xfrm>
            <a:off x="5604846" y="860615"/>
            <a:ext cx="5922279" cy="1272986"/>
          </a:xfrm>
          <a:prstGeom prst="rect">
            <a:avLst/>
          </a:prstGeom>
        </p:spPr>
        <p:txBody>
          <a:bodyPr rtlCol="0">
            <a:normAutofit/>
          </a:bodyPr>
          <a:lstStyle/>
          <a:p>
            <a:pPr rtl="0"/>
            <a:r>
              <a:rPr lang="es-ES" sz="4000" noProof="0"/>
              <a:t>Haga clic para modificar el estilo de título del patrón</a:t>
            </a:r>
          </a:p>
        </p:txBody>
      </p:sp>
      <p:sp>
        <p:nvSpPr>
          <p:cNvPr id="18" name="Marcador de posición de imagen 16">
            <a:extLst>
              <a:ext uri="{FF2B5EF4-FFF2-40B4-BE49-F238E27FC236}">
                <a16:creationId xmlns:a16="http://schemas.microsoft.com/office/drawing/2014/main" id="{EAD023B5-9ABC-4D4A-A1AD-D4D83D662192}"/>
              </a:ext>
            </a:extLst>
          </p:cNvPr>
          <p:cNvSpPr>
            <a:spLocks noGrp="1"/>
          </p:cNvSpPr>
          <p:nvPr>
            <p:ph type="pic" sz="quarter" idx="13" hasCustomPrompt="1"/>
          </p:nvPr>
        </p:nvSpPr>
        <p:spPr>
          <a:xfrm>
            <a:off x="-1" y="1"/>
            <a:ext cx="4876799" cy="6858000"/>
          </a:xfrm>
          <a:prstGeom prst="rect">
            <a:avLst/>
          </a:prstGeom>
        </p:spPr>
        <p:txBody>
          <a:bodyPr rtlCol="0"/>
          <a:lstStyle>
            <a:lvl1pPr marL="0" indent="0" algn="ctr">
              <a:buNone/>
              <a:defRPr/>
            </a:lvl1pPr>
          </a:lstStyle>
          <a:p>
            <a:pPr rtl="0"/>
            <a:r>
              <a:rPr lang="es-ES" noProof="0"/>
              <a:t>Inserte la foto aquí</a:t>
            </a:r>
          </a:p>
        </p:txBody>
      </p:sp>
      <p:cxnSp>
        <p:nvCxnSpPr>
          <p:cNvPr id="10" name="Conector recto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Marcador de contenido 2">
            <a:extLst>
              <a:ext uri="{FF2B5EF4-FFF2-40B4-BE49-F238E27FC236}">
                <a16:creationId xmlns:a16="http://schemas.microsoft.com/office/drawing/2014/main" id="{A09D5546-AD01-4B29-B174-EDA7105100BE}"/>
              </a:ext>
            </a:extLst>
          </p:cNvPr>
          <p:cNvSpPr>
            <a:spLocks noGrp="1"/>
          </p:cNvSpPr>
          <p:nvPr>
            <p:ph idx="1"/>
          </p:nvPr>
        </p:nvSpPr>
        <p:spPr>
          <a:xfrm>
            <a:off x="5566943" y="2133600"/>
            <a:ext cx="6005933" cy="3774464"/>
          </a:xfrm>
          <a:prstGeom prst="rect">
            <a:avLst/>
          </a:prstGeom>
        </p:spPr>
        <p:txBody>
          <a:bodyPr rtlCol="0">
            <a:normAutofit/>
          </a:bodyPr>
          <a:lstStyle>
            <a:lvl1pPr marL="0" indent="0">
              <a:lnSpc>
                <a:spcPct val="100000"/>
              </a:lnSpc>
              <a:buNone/>
              <a:defRPr sz="1800"/>
            </a:lvl1pPr>
          </a:lstStyle>
          <a:p>
            <a:pPr lvl="0" rtl="0"/>
            <a:r>
              <a:rPr lang="es-ES" noProof="0"/>
              <a:t>Haga clic para modificar los estilos de texto del patrón</a:t>
            </a:r>
          </a:p>
        </p:txBody>
      </p:sp>
      <p:cxnSp>
        <p:nvCxnSpPr>
          <p:cNvPr id="12" name="Conector recto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Marcador de pie de página 4">
            <a:extLst>
              <a:ext uri="{FF2B5EF4-FFF2-40B4-BE49-F238E27FC236}">
                <a16:creationId xmlns:a16="http://schemas.microsoft.com/office/drawing/2014/main" id="{F3B2F557-7BE5-4154-A82F-928EE54A585D}"/>
              </a:ext>
            </a:extLst>
          </p:cNvPr>
          <p:cNvSpPr>
            <a:spLocks noGrp="1"/>
          </p:cNvSpPr>
          <p:nvPr>
            <p:ph type="ftr" sz="quarter" idx="11"/>
          </p:nvPr>
        </p:nvSpPr>
        <p:spPr>
          <a:xfrm>
            <a:off x="715383" y="6356350"/>
            <a:ext cx="4539727" cy="365125"/>
          </a:xfrm>
          <a:prstGeom prst="rect">
            <a:avLst/>
          </a:prstGeom>
        </p:spPr>
        <p:txBody>
          <a:bodyPr rtlCol="0"/>
          <a:lstStyle>
            <a:lvl1pPr>
              <a:defRPr>
                <a:solidFill>
                  <a:schemeClr val="bg1"/>
                </a:solidFill>
                <a:effectLst/>
              </a:defRPr>
            </a:lvl1pPr>
          </a:lstStyle>
          <a:p>
            <a:pPr rtl="0"/>
            <a:r>
              <a:rPr lang="es-ES" noProof="0"/>
              <a:t>TÍTULO DE LA PRESENTACIÓN</a:t>
            </a:r>
          </a:p>
        </p:txBody>
      </p:sp>
      <p:sp>
        <p:nvSpPr>
          <p:cNvPr id="14" name="Marcador de fecha 3">
            <a:extLst>
              <a:ext uri="{FF2B5EF4-FFF2-40B4-BE49-F238E27FC236}">
                <a16:creationId xmlns:a16="http://schemas.microsoft.com/office/drawing/2014/main" id="{DE54A7E3-1026-464C-BB67-2D7F714067E7}"/>
              </a:ext>
            </a:extLst>
          </p:cNvPr>
          <p:cNvSpPr>
            <a:spLocks noGrp="1"/>
          </p:cNvSpPr>
          <p:nvPr>
            <p:ph type="dt" sz="half" idx="10"/>
          </p:nvPr>
        </p:nvSpPr>
        <p:spPr>
          <a:xfrm>
            <a:off x="8369448" y="6356350"/>
            <a:ext cx="2592594" cy="365125"/>
          </a:xfrm>
          <a:prstGeom prst="rect">
            <a:avLst/>
          </a:prstGeom>
        </p:spPr>
        <p:txBody>
          <a:bodyPr rtlCol="0"/>
          <a:lstStyle/>
          <a:p>
            <a:pPr rtl="0"/>
            <a:r>
              <a:rPr lang="es-ES" noProof="0"/>
              <a:t>11/2/20XX</a:t>
            </a:r>
          </a:p>
        </p:txBody>
      </p:sp>
      <p:sp>
        <p:nvSpPr>
          <p:cNvPr id="15" name="Marcador de número de diapositiva 5">
            <a:extLst>
              <a:ext uri="{FF2B5EF4-FFF2-40B4-BE49-F238E27FC236}">
                <a16:creationId xmlns:a16="http://schemas.microsoft.com/office/drawing/2014/main" id="{F1723F54-B646-4D12-AEA1-08269C254710}"/>
              </a:ext>
            </a:extLst>
          </p:cNvPr>
          <p:cNvSpPr>
            <a:spLocks noGrp="1"/>
          </p:cNvSpPr>
          <p:nvPr>
            <p:ph type="sldNum" sz="quarter" idx="12"/>
          </p:nvPr>
        </p:nvSpPr>
        <p:spPr>
          <a:xfrm>
            <a:off x="10919012" y="6356350"/>
            <a:ext cx="672354" cy="365125"/>
          </a:xfrm>
          <a:prstGeom prst="rect">
            <a:avLst/>
          </a:prstGeom>
        </p:spPr>
        <p:txBody>
          <a:bodyPr rtlCol="0"/>
          <a:lstStyle/>
          <a:p>
            <a:pPr rtl="0"/>
            <a:fld id="{E30AF5A0-43BB-4336-8627-9123B9144D80}" type="slidenum">
              <a:rPr lang="es-ES" noProof="0" smtClean="0"/>
              <a:t>‹Nº›</a:t>
            </a:fld>
            <a:endParaRPr lang="es-ES" noProof="0"/>
          </a:p>
        </p:txBody>
      </p:sp>
    </p:spTree>
    <p:extLst>
      <p:ext uri="{BB962C8B-B14F-4D97-AF65-F5344CB8AC3E}">
        <p14:creationId xmlns:p14="http://schemas.microsoft.com/office/powerpoint/2010/main" val="3134648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ción">
    <p:spTree>
      <p:nvGrpSpPr>
        <p:cNvPr id="1" name=""/>
        <p:cNvGrpSpPr/>
        <p:nvPr/>
      </p:nvGrpSpPr>
      <p:grpSpPr>
        <a:xfrm>
          <a:off x="0" y="0"/>
          <a:ext cx="0" cy="0"/>
          <a:chOff x="0" y="0"/>
          <a:chExt cx="0" cy="0"/>
        </a:xfrm>
      </p:grpSpPr>
      <p:sp>
        <p:nvSpPr>
          <p:cNvPr id="8" name="Título 9">
            <a:extLst>
              <a:ext uri="{FF2B5EF4-FFF2-40B4-BE49-F238E27FC236}">
                <a16:creationId xmlns:a16="http://schemas.microsoft.com/office/drawing/2014/main" id="{C8837BA0-445B-4D04-ADA9-C65084B15F90}"/>
              </a:ext>
            </a:extLst>
          </p:cNvPr>
          <p:cNvSpPr>
            <a:spLocks noGrp="1"/>
          </p:cNvSpPr>
          <p:nvPr>
            <p:ph type="title"/>
          </p:nvPr>
        </p:nvSpPr>
        <p:spPr>
          <a:xfrm>
            <a:off x="800099" y="904730"/>
            <a:ext cx="4152900" cy="1652590"/>
          </a:xfrm>
          <a:prstGeom prst="rect">
            <a:avLst/>
          </a:prstGeom>
        </p:spPr>
        <p:txBody>
          <a:bodyPr rtlCol="0">
            <a:normAutofit/>
          </a:bodyPr>
          <a:lstStyle/>
          <a:p>
            <a:pPr rtl="0"/>
            <a:r>
              <a:rPr lang="es-ES" noProof="0"/>
              <a:t>Haga clic para modificar el estilo de título del patrón</a:t>
            </a:r>
          </a:p>
        </p:txBody>
      </p:sp>
      <p:sp>
        <p:nvSpPr>
          <p:cNvPr id="10" name="Marcador de contenido 10">
            <a:extLst>
              <a:ext uri="{FF2B5EF4-FFF2-40B4-BE49-F238E27FC236}">
                <a16:creationId xmlns:a16="http://schemas.microsoft.com/office/drawing/2014/main" id="{0CFA4CCF-323F-4998-B6BF-56207329CDA8}"/>
              </a:ext>
            </a:extLst>
          </p:cNvPr>
          <p:cNvSpPr>
            <a:spLocks noGrp="1"/>
          </p:cNvSpPr>
          <p:nvPr>
            <p:ph idx="1"/>
          </p:nvPr>
        </p:nvSpPr>
        <p:spPr>
          <a:xfrm>
            <a:off x="5133975" y="952368"/>
            <a:ext cx="6257926" cy="1773893"/>
          </a:xfrm>
          <a:prstGeom prst="rect">
            <a:avLst/>
          </a:prstGeom>
        </p:spPr>
        <p:txBody>
          <a:bodyPr rtlCol="0">
            <a:normAutofit/>
          </a:bodyPr>
          <a:lstStyle>
            <a:lvl1pPr marL="0" indent="0">
              <a:lnSpc>
                <a:spcPct val="100000"/>
              </a:lnSpc>
              <a:buNone/>
              <a:defRPr sz="1800"/>
            </a:lvl1pPr>
          </a:lstStyle>
          <a:p>
            <a:pPr lvl="0" rtl="0"/>
            <a:r>
              <a:rPr lang="es-ES" noProof="0"/>
              <a:t>Haga clic para modificar los estilos de texto del patrón</a:t>
            </a:r>
          </a:p>
        </p:txBody>
      </p:sp>
      <p:cxnSp>
        <p:nvCxnSpPr>
          <p:cNvPr id="13" name="Conector recto 12">
            <a:extLst>
              <a:ext uri="{FF2B5EF4-FFF2-40B4-BE49-F238E27FC236}">
                <a16:creationId xmlns:a16="http://schemas.microsoft.com/office/drawing/2014/main" id="{DFFFF70A-3EED-4002-B2F8-FB8301C80C77}"/>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Marcador de posición de imagen 17">
            <a:extLst>
              <a:ext uri="{FF2B5EF4-FFF2-40B4-BE49-F238E27FC236}">
                <a16:creationId xmlns:a16="http://schemas.microsoft.com/office/drawing/2014/main" id="{DD78C1EE-0224-4362-B796-4CC7B06992BD}"/>
              </a:ext>
            </a:extLst>
          </p:cNvPr>
          <p:cNvSpPr>
            <a:spLocks noGrp="1"/>
          </p:cNvSpPr>
          <p:nvPr>
            <p:ph type="pic" sz="quarter" idx="13" hasCustomPrompt="1"/>
          </p:nvPr>
        </p:nvSpPr>
        <p:spPr>
          <a:xfrm>
            <a:off x="800099" y="3048000"/>
            <a:ext cx="5133990" cy="2737531"/>
          </a:xfrm>
          <a:prstGeom prst="rect">
            <a:avLst/>
          </a:prstGeom>
        </p:spPr>
        <p:txBody>
          <a:bodyPr rtlCol="0"/>
          <a:lstStyle>
            <a:lvl1pPr marL="0" indent="0" algn="ctr">
              <a:buNone/>
              <a:defRPr/>
            </a:lvl1pPr>
          </a:lstStyle>
          <a:p>
            <a:pPr rtl="0"/>
            <a:r>
              <a:rPr lang="es-ES" noProof="0"/>
              <a:t>Inserte la foto aquí</a:t>
            </a:r>
          </a:p>
        </p:txBody>
      </p:sp>
      <p:sp>
        <p:nvSpPr>
          <p:cNvPr id="21" name="Marcador de posición de imagen 17">
            <a:extLst>
              <a:ext uri="{FF2B5EF4-FFF2-40B4-BE49-F238E27FC236}">
                <a16:creationId xmlns:a16="http://schemas.microsoft.com/office/drawing/2014/main" id="{2C1748F4-2D05-4407-8CB0-D854F9602DA3}"/>
              </a:ext>
            </a:extLst>
          </p:cNvPr>
          <p:cNvSpPr>
            <a:spLocks noGrp="1"/>
          </p:cNvSpPr>
          <p:nvPr>
            <p:ph type="pic" sz="quarter" idx="14" hasCustomPrompt="1"/>
          </p:nvPr>
        </p:nvSpPr>
        <p:spPr>
          <a:xfrm>
            <a:off x="6209621" y="3048000"/>
            <a:ext cx="5182278" cy="2737531"/>
          </a:xfrm>
          <a:prstGeom prst="rect">
            <a:avLst/>
          </a:prstGeom>
        </p:spPr>
        <p:txBody>
          <a:bodyPr rtlCol="0"/>
          <a:lstStyle>
            <a:lvl1pPr marL="0" indent="0" algn="ctr">
              <a:buNone/>
              <a:defRPr/>
            </a:lvl1pPr>
          </a:lstStyle>
          <a:p>
            <a:pPr rtl="0"/>
            <a:r>
              <a:rPr lang="es-ES" noProof="0"/>
              <a:t>Inserte la foto aquí</a:t>
            </a:r>
          </a:p>
        </p:txBody>
      </p:sp>
      <p:sp>
        <p:nvSpPr>
          <p:cNvPr id="14" name="Marcador de pie de página 7">
            <a:extLst>
              <a:ext uri="{FF2B5EF4-FFF2-40B4-BE49-F238E27FC236}">
                <a16:creationId xmlns:a16="http://schemas.microsoft.com/office/drawing/2014/main" id="{59837BA4-E3C3-4F0D-A113-75128BC03EF4}"/>
              </a:ext>
            </a:extLst>
          </p:cNvPr>
          <p:cNvSpPr>
            <a:spLocks noGrp="1"/>
          </p:cNvSpPr>
          <p:nvPr>
            <p:ph type="ftr" sz="quarter" idx="11"/>
          </p:nvPr>
        </p:nvSpPr>
        <p:spPr>
          <a:xfrm>
            <a:off x="715383" y="6356350"/>
            <a:ext cx="4539727" cy="365125"/>
          </a:xfrm>
          <a:prstGeom prst="rect">
            <a:avLst/>
          </a:prstGeom>
        </p:spPr>
        <p:txBody>
          <a:bodyPr rtlCol="0"/>
          <a:lstStyle>
            <a:lvl1pPr>
              <a:defRPr/>
            </a:lvl1pPr>
          </a:lstStyle>
          <a:p>
            <a:pPr rtl="0"/>
            <a:r>
              <a:rPr lang="es-ES" noProof="0"/>
              <a:t>TÍTULO DE LA PRESENTACIÓN</a:t>
            </a:r>
          </a:p>
        </p:txBody>
      </p:sp>
      <p:sp>
        <p:nvSpPr>
          <p:cNvPr id="15" name="Marcador de fecha 1">
            <a:extLst>
              <a:ext uri="{FF2B5EF4-FFF2-40B4-BE49-F238E27FC236}">
                <a16:creationId xmlns:a16="http://schemas.microsoft.com/office/drawing/2014/main" id="{5DA65157-50C9-4A85-912D-6DC9A606192F}"/>
              </a:ext>
            </a:extLst>
          </p:cNvPr>
          <p:cNvSpPr>
            <a:spLocks noGrp="1"/>
          </p:cNvSpPr>
          <p:nvPr>
            <p:ph type="dt" sz="half" idx="10"/>
          </p:nvPr>
        </p:nvSpPr>
        <p:spPr>
          <a:xfrm>
            <a:off x="8369448" y="6356350"/>
            <a:ext cx="2592594" cy="365125"/>
          </a:xfrm>
          <a:prstGeom prst="rect">
            <a:avLst/>
          </a:prstGeom>
        </p:spPr>
        <p:txBody>
          <a:bodyPr rtlCol="0"/>
          <a:lstStyle/>
          <a:p>
            <a:pPr rtl="0"/>
            <a:r>
              <a:rPr lang="es-ES" noProof="0"/>
              <a:t>11/2/20XX</a:t>
            </a:r>
          </a:p>
        </p:txBody>
      </p:sp>
      <p:sp>
        <p:nvSpPr>
          <p:cNvPr id="16" name="Marcador de número de diapositiva 6">
            <a:extLst>
              <a:ext uri="{FF2B5EF4-FFF2-40B4-BE49-F238E27FC236}">
                <a16:creationId xmlns:a16="http://schemas.microsoft.com/office/drawing/2014/main" id="{9DE415B0-F0C3-4971-8C76-0D54D6407C42}"/>
              </a:ext>
            </a:extLst>
          </p:cNvPr>
          <p:cNvSpPr>
            <a:spLocks noGrp="1"/>
          </p:cNvSpPr>
          <p:nvPr>
            <p:ph type="sldNum" sz="quarter" idx="12"/>
          </p:nvPr>
        </p:nvSpPr>
        <p:spPr>
          <a:xfrm>
            <a:off x="10919012" y="6356350"/>
            <a:ext cx="672354" cy="365125"/>
          </a:xfrm>
          <a:prstGeom prst="rect">
            <a:avLst/>
          </a:prstGeom>
        </p:spPr>
        <p:txBody>
          <a:bodyPr rtlCol="0"/>
          <a:lstStyle/>
          <a:p>
            <a:pPr rtl="0"/>
            <a:fld id="{A53D7EE4-1EDB-42FD-B6B7-A82C9F31F0F4}" type="slidenum">
              <a:rPr lang="es-ES" noProof="0" smtClean="0"/>
              <a:t>‹Nº›</a:t>
            </a:fld>
            <a:endParaRPr lang="es-ES" noProof="0"/>
          </a:p>
        </p:txBody>
      </p:sp>
    </p:spTree>
    <p:extLst>
      <p:ext uri="{BB962C8B-B14F-4D97-AF65-F5344CB8AC3E}">
        <p14:creationId xmlns:p14="http://schemas.microsoft.com/office/powerpoint/2010/main" val="1251209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alto de sección">
    <p:spTree>
      <p:nvGrpSpPr>
        <p:cNvPr id="1" name=""/>
        <p:cNvGrpSpPr/>
        <p:nvPr/>
      </p:nvGrpSpPr>
      <p:grpSpPr>
        <a:xfrm>
          <a:off x="0" y="0"/>
          <a:ext cx="0" cy="0"/>
          <a:chOff x="0" y="0"/>
          <a:chExt cx="0" cy="0"/>
        </a:xfrm>
      </p:grpSpPr>
      <p:sp>
        <p:nvSpPr>
          <p:cNvPr id="20" name="Título 10">
            <a:extLst>
              <a:ext uri="{FF2B5EF4-FFF2-40B4-BE49-F238E27FC236}">
                <a16:creationId xmlns:a16="http://schemas.microsoft.com/office/drawing/2014/main" id="{6DC3399C-8B0E-4D7D-A955-FB1F37CF3672}"/>
              </a:ext>
            </a:extLst>
          </p:cNvPr>
          <p:cNvSpPr>
            <a:spLocks noGrp="1"/>
          </p:cNvSpPr>
          <p:nvPr>
            <p:ph type="ctrTitle"/>
          </p:nvPr>
        </p:nvSpPr>
        <p:spPr>
          <a:xfrm>
            <a:off x="684643" y="871758"/>
            <a:ext cx="5227171" cy="3871143"/>
          </a:xfrm>
          <a:prstGeom prst="rect">
            <a:avLst/>
          </a:prstGeom>
        </p:spPr>
        <p:txBody>
          <a:bodyPr rtlCol="0"/>
          <a:lstStyle/>
          <a:p>
            <a:pPr rtl="0"/>
            <a:r>
              <a:rPr lang="es-ES" noProof="0"/>
              <a:t>Haga clic para modificar el estilo de título del patrón</a:t>
            </a:r>
          </a:p>
        </p:txBody>
      </p:sp>
      <p:sp>
        <p:nvSpPr>
          <p:cNvPr id="21" name="Subtítulo 11">
            <a:extLst>
              <a:ext uri="{FF2B5EF4-FFF2-40B4-BE49-F238E27FC236}">
                <a16:creationId xmlns:a16="http://schemas.microsoft.com/office/drawing/2014/main" id="{13C3C1EB-2C5B-4710-893A-9DD6284D5CB0}"/>
              </a:ext>
            </a:extLst>
          </p:cNvPr>
          <p:cNvSpPr>
            <a:spLocks noGrp="1"/>
          </p:cNvSpPr>
          <p:nvPr>
            <p:ph type="subTitle" idx="1"/>
          </p:nvPr>
        </p:nvSpPr>
        <p:spPr>
          <a:xfrm>
            <a:off x="695325" y="4785543"/>
            <a:ext cx="4857857" cy="1005657"/>
          </a:xfrm>
          <a:prstGeom prst="rect">
            <a:avLst/>
          </a:prstGeom>
        </p:spPr>
        <p:txBody>
          <a:bodyPr rtlCol="0"/>
          <a:lstStyle>
            <a:lvl1pPr marL="0" indent="0">
              <a:buNone/>
              <a:defRPr sz="1800"/>
            </a:lvl1pPr>
          </a:lstStyle>
          <a:p>
            <a:pPr rtl="0"/>
            <a:r>
              <a:rPr lang="es-ES" noProof="0"/>
              <a:t>Haga clic para modificar el estilo de subtítulo del patrón</a:t>
            </a:r>
          </a:p>
        </p:txBody>
      </p:sp>
      <p:sp>
        <p:nvSpPr>
          <p:cNvPr id="30" name="Marcador de posición de imagen 28">
            <a:extLst>
              <a:ext uri="{FF2B5EF4-FFF2-40B4-BE49-F238E27FC236}">
                <a16:creationId xmlns:a16="http://schemas.microsoft.com/office/drawing/2014/main" id="{E335E712-C7FD-4BAC-B89C-58AF6594A4E7}"/>
              </a:ext>
            </a:extLst>
          </p:cNvPr>
          <p:cNvSpPr>
            <a:spLocks noGrp="1"/>
          </p:cNvSpPr>
          <p:nvPr>
            <p:ph type="pic" sz="quarter" idx="13" hasCustomPrompt="1"/>
          </p:nvPr>
        </p:nvSpPr>
        <p:spPr>
          <a:xfrm>
            <a:off x="6515100" y="0"/>
            <a:ext cx="5676900" cy="6858000"/>
          </a:xfrm>
          <a:prstGeom prst="rect">
            <a:avLst/>
          </a:prstGeom>
        </p:spPr>
        <p:txBody>
          <a:bodyPr rtlCol="0"/>
          <a:lstStyle>
            <a:lvl1pPr marL="0" indent="0" algn="ctr">
              <a:buNone/>
              <a:defRPr/>
            </a:lvl1pPr>
          </a:lstStyle>
          <a:p>
            <a:pPr rtl="0"/>
            <a:r>
              <a:rPr lang="es-ES" noProof="0"/>
              <a:t>Inserte la foto aquí</a:t>
            </a:r>
          </a:p>
        </p:txBody>
      </p:sp>
      <p:cxnSp>
        <p:nvCxnSpPr>
          <p:cNvPr id="22" name="Conector recto 21">
            <a:extLst>
              <a:ext uri="{FF2B5EF4-FFF2-40B4-BE49-F238E27FC236}">
                <a16:creationId xmlns:a16="http://schemas.microsoft.com/office/drawing/2014/main" id="{51E8A8BA-B48F-4CEA-A820-8955D55D05DC}"/>
              </a:ext>
              <a:ext uri="{C183D7F6-B498-43B3-948B-1728B52AA6E4}">
                <adec:decorative xmlns:adec="http://schemas.microsoft.com/office/drawing/2017/decorative" val="1"/>
              </a:ext>
            </a:extLst>
          </p:cNvPr>
          <p:cNvCxnSpPr>
            <a:cxnSpLocks/>
          </p:cNvCxnSpPr>
          <p:nvPr userDrawn="1"/>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Conector recto 22">
            <a:extLst>
              <a:ext uri="{FF2B5EF4-FFF2-40B4-BE49-F238E27FC236}">
                <a16:creationId xmlns:a16="http://schemas.microsoft.com/office/drawing/2014/main" id="{D894FBB1-EC2B-4CAB-AE4E-A7A156244F26}"/>
              </a:ext>
              <a:ext uri="{C183D7F6-B498-43B3-948B-1728B52AA6E4}">
                <adec:decorative xmlns:adec="http://schemas.microsoft.com/office/drawing/2017/decorative" val="1"/>
              </a:ext>
            </a:extLst>
          </p:cNvPr>
          <p:cNvCxnSpPr>
            <a:cxnSpLocks/>
          </p:cNvCxnSpPr>
          <p:nvPr userDrawn="1"/>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3555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ráfico">
    <p:spTree>
      <p:nvGrpSpPr>
        <p:cNvPr id="1" name=""/>
        <p:cNvGrpSpPr/>
        <p:nvPr/>
      </p:nvGrpSpPr>
      <p:grpSpPr>
        <a:xfrm>
          <a:off x="0" y="0"/>
          <a:ext cx="0" cy="0"/>
          <a:chOff x="0" y="0"/>
          <a:chExt cx="0" cy="0"/>
        </a:xfrm>
      </p:grpSpPr>
      <p:sp>
        <p:nvSpPr>
          <p:cNvPr id="17" name="Título 2">
            <a:extLst>
              <a:ext uri="{FF2B5EF4-FFF2-40B4-BE49-F238E27FC236}">
                <a16:creationId xmlns:a16="http://schemas.microsoft.com/office/drawing/2014/main" id="{9D49AB0A-D330-4415-9B9C-C769A852DF2D}"/>
              </a:ext>
            </a:extLst>
          </p:cNvPr>
          <p:cNvSpPr>
            <a:spLocks noGrp="1"/>
          </p:cNvSpPr>
          <p:nvPr>
            <p:ph type="title" hasCustomPrompt="1"/>
          </p:nvPr>
        </p:nvSpPr>
        <p:spPr>
          <a:xfrm>
            <a:off x="695325" y="888999"/>
            <a:ext cx="10798176" cy="1051914"/>
          </a:xfrm>
          <a:prstGeom prst="rect">
            <a:avLst/>
          </a:prstGeom>
        </p:spPr>
        <p:txBody>
          <a:bodyPr rtlCol="0"/>
          <a:lstStyle>
            <a:lvl1pPr algn="r">
              <a:defRPr/>
            </a:lvl1pPr>
          </a:lstStyle>
          <a:p>
            <a:pPr rtl="0"/>
            <a:r>
              <a:rPr lang="es-ES" noProof="0"/>
              <a:t>HAGA CLIC PARA AGREGAR UN TÍTULO</a:t>
            </a:r>
          </a:p>
        </p:txBody>
      </p:sp>
      <p:cxnSp>
        <p:nvCxnSpPr>
          <p:cNvPr id="18" name="Conector recto 17">
            <a:extLst>
              <a:ext uri="{FF2B5EF4-FFF2-40B4-BE49-F238E27FC236}">
                <a16:creationId xmlns:a16="http://schemas.microsoft.com/office/drawing/2014/main" id="{37EFB8CD-537B-4E5E-8F93-82EED2C8412C}"/>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D20CA687-1C2C-48EE-99B9-EC8CF30289F1}"/>
              </a:ext>
            </a:extLst>
          </p:cNvPr>
          <p:cNvSpPr>
            <a:spLocks noGrp="1"/>
          </p:cNvSpPr>
          <p:nvPr>
            <p:ph sz="quarter" idx="13" hasCustomPrompt="1"/>
          </p:nvPr>
        </p:nvSpPr>
        <p:spPr>
          <a:xfrm>
            <a:off x="1335088" y="1995488"/>
            <a:ext cx="9521825" cy="4051300"/>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s-ES" noProof="0"/>
              <a:t>Haga clic para agregar contenido</a:t>
            </a:r>
          </a:p>
        </p:txBody>
      </p:sp>
      <p:sp>
        <p:nvSpPr>
          <p:cNvPr id="19" name="Marcador de pie de página 9">
            <a:extLst>
              <a:ext uri="{FF2B5EF4-FFF2-40B4-BE49-F238E27FC236}">
                <a16:creationId xmlns:a16="http://schemas.microsoft.com/office/drawing/2014/main" id="{8135C37F-29C2-41B0-B777-64FAC1F70FE4}"/>
              </a:ext>
            </a:extLst>
          </p:cNvPr>
          <p:cNvSpPr>
            <a:spLocks noGrp="1"/>
          </p:cNvSpPr>
          <p:nvPr>
            <p:ph type="ftr" sz="quarter" idx="11"/>
          </p:nvPr>
        </p:nvSpPr>
        <p:spPr>
          <a:xfrm>
            <a:off x="715383" y="6356350"/>
            <a:ext cx="4539727" cy="365125"/>
          </a:xfrm>
        </p:spPr>
        <p:txBody>
          <a:bodyPr rtlCol="0"/>
          <a:lstStyle>
            <a:lvl1pPr>
              <a:defRPr/>
            </a:lvl1pPr>
          </a:lstStyle>
          <a:p>
            <a:pPr rtl="0"/>
            <a:r>
              <a:rPr lang="es-ES" noProof="0"/>
              <a:t>TÍTULO DE LA PRESENTACIÓN</a:t>
            </a:r>
          </a:p>
        </p:txBody>
      </p:sp>
      <p:sp>
        <p:nvSpPr>
          <p:cNvPr id="20" name="Marcador de fecha 8">
            <a:extLst>
              <a:ext uri="{FF2B5EF4-FFF2-40B4-BE49-F238E27FC236}">
                <a16:creationId xmlns:a16="http://schemas.microsoft.com/office/drawing/2014/main" id="{FAC325DA-0D81-49D1-BDBC-680AF5D62C71}"/>
              </a:ext>
            </a:extLst>
          </p:cNvPr>
          <p:cNvSpPr>
            <a:spLocks noGrp="1"/>
          </p:cNvSpPr>
          <p:nvPr>
            <p:ph type="dt" sz="half" idx="10"/>
          </p:nvPr>
        </p:nvSpPr>
        <p:spPr>
          <a:xfrm>
            <a:off x="8369448" y="6356350"/>
            <a:ext cx="2592594" cy="365125"/>
          </a:xfrm>
        </p:spPr>
        <p:txBody>
          <a:bodyPr rtlCol="0"/>
          <a:lstStyle/>
          <a:p>
            <a:pPr rtl="0"/>
            <a:r>
              <a:rPr lang="es-ES" noProof="0"/>
              <a:t>11/2/20XX</a:t>
            </a:r>
          </a:p>
        </p:txBody>
      </p:sp>
      <p:sp>
        <p:nvSpPr>
          <p:cNvPr id="21" name="Marcador de número de diapositiva 10">
            <a:extLst>
              <a:ext uri="{FF2B5EF4-FFF2-40B4-BE49-F238E27FC236}">
                <a16:creationId xmlns:a16="http://schemas.microsoft.com/office/drawing/2014/main" id="{13980C1F-6344-4AC2-8573-0D9F35314B84}"/>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s-ES" noProof="0" smtClean="0"/>
              <a:t>‹Nº›</a:t>
            </a:fld>
            <a:endParaRPr lang="es-ES" noProof="0"/>
          </a:p>
        </p:txBody>
      </p:sp>
    </p:spTree>
    <p:extLst>
      <p:ext uri="{BB962C8B-B14F-4D97-AF65-F5344CB8AC3E}">
        <p14:creationId xmlns:p14="http://schemas.microsoft.com/office/powerpoint/2010/main" val="1678275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a">
    <p:spTree>
      <p:nvGrpSpPr>
        <p:cNvPr id="1" name=""/>
        <p:cNvGrpSpPr/>
        <p:nvPr/>
      </p:nvGrpSpPr>
      <p:grpSpPr>
        <a:xfrm>
          <a:off x="0" y="0"/>
          <a:ext cx="0" cy="0"/>
          <a:chOff x="0" y="0"/>
          <a:chExt cx="0" cy="0"/>
        </a:xfrm>
      </p:grpSpPr>
      <p:sp>
        <p:nvSpPr>
          <p:cNvPr id="6" name="Título 2">
            <a:extLst>
              <a:ext uri="{FF2B5EF4-FFF2-40B4-BE49-F238E27FC236}">
                <a16:creationId xmlns:a16="http://schemas.microsoft.com/office/drawing/2014/main" id="{D5221BF9-9559-4D62-ADC6-2362970143F9}"/>
              </a:ext>
            </a:extLst>
          </p:cNvPr>
          <p:cNvSpPr>
            <a:spLocks noGrp="1"/>
          </p:cNvSpPr>
          <p:nvPr>
            <p:ph type="title" hasCustomPrompt="1"/>
          </p:nvPr>
        </p:nvSpPr>
        <p:spPr>
          <a:xfrm>
            <a:off x="695325" y="888999"/>
            <a:ext cx="10798176" cy="1051914"/>
          </a:xfrm>
          <a:prstGeom prst="rect">
            <a:avLst/>
          </a:prstGeom>
        </p:spPr>
        <p:txBody>
          <a:bodyPr rtlCol="0"/>
          <a:lstStyle>
            <a:lvl1pPr algn="r">
              <a:defRPr/>
            </a:lvl1pPr>
          </a:lstStyle>
          <a:p>
            <a:pPr rtl="0"/>
            <a:r>
              <a:rPr lang="es-ES" noProof="0"/>
              <a:t>HAGA CLIC PARA AGREGAR UN TÍTULO</a:t>
            </a:r>
          </a:p>
        </p:txBody>
      </p:sp>
      <p:cxnSp>
        <p:nvCxnSpPr>
          <p:cNvPr id="7" name="Conector recto 6">
            <a:extLst>
              <a:ext uri="{FF2B5EF4-FFF2-40B4-BE49-F238E27FC236}">
                <a16:creationId xmlns:a16="http://schemas.microsoft.com/office/drawing/2014/main" id="{7FB4C3E1-495D-437D-A1DB-87F3028BBA42}"/>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Marcador de contenido 2">
            <a:extLst>
              <a:ext uri="{FF2B5EF4-FFF2-40B4-BE49-F238E27FC236}">
                <a16:creationId xmlns:a16="http://schemas.microsoft.com/office/drawing/2014/main" id="{6AAB131D-0F50-4923-96D1-8C59A3D8EEC3}"/>
              </a:ext>
            </a:extLst>
          </p:cNvPr>
          <p:cNvSpPr>
            <a:spLocks noGrp="1"/>
          </p:cNvSpPr>
          <p:nvPr>
            <p:ph sz="quarter" idx="13" hasCustomPrompt="1"/>
          </p:nvPr>
        </p:nvSpPr>
        <p:spPr>
          <a:xfrm>
            <a:off x="1762875" y="2386654"/>
            <a:ext cx="8663075" cy="3310890"/>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s-ES" noProof="0"/>
              <a:t>Haga clic para agregar contenido</a:t>
            </a:r>
          </a:p>
        </p:txBody>
      </p:sp>
      <p:sp>
        <p:nvSpPr>
          <p:cNvPr id="8" name="Marcador de pie de página 9">
            <a:extLst>
              <a:ext uri="{FF2B5EF4-FFF2-40B4-BE49-F238E27FC236}">
                <a16:creationId xmlns:a16="http://schemas.microsoft.com/office/drawing/2014/main" id="{F30DBE8A-9D17-4F79-86F8-9FEA11DF06E9}"/>
              </a:ext>
            </a:extLst>
          </p:cNvPr>
          <p:cNvSpPr>
            <a:spLocks noGrp="1"/>
          </p:cNvSpPr>
          <p:nvPr>
            <p:ph type="ftr" sz="quarter" idx="11"/>
          </p:nvPr>
        </p:nvSpPr>
        <p:spPr>
          <a:xfrm>
            <a:off x="715383" y="6356350"/>
            <a:ext cx="4539727" cy="365125"/>
          </a:xfrm>
        </p:spPr>
        <p:txBody>
          <a:bodyPr rtlCol="0"/>
          <a:lstStyle>
            <a:lvl1pPr>
              <a:defRPr/>
            </a:lvl1pPr>
          </a:lstStyle>
          <a:p>
            <a:pPr rtl="0"/>
            <a:r>
              <a:rPr lang="es-ES" noProof="0"/>
              <a:t>TÍTULO DE LA PRESENTACIÓN</a:t>
            </a:r>
          </a:p>
        </p:txBody>
      </p:sp>
      <p:sp>
        <p:nvSpPr>
          <p:cNvPr id="9" name="Marcador de fecha 8">
            <a:extLst>
              <a:ext uri="{FF2B5EF4-FFF2-40B4-BE49-F238E27FC236}">
                <a16:creationId xmlns:a16="http://schemas.microsoft.com/office/drawing/2014/main" id="{FC9023F8-E1A8-4C1E-B745-6658DCD6718F}"/>
              </a:ext>
            </a:extLst>
          </p:cNvPr>
          <p:cNvSpPr>
            <a:spLocks noGrp="1"/>
          </p:cNvSpPr>
          <p:nvPr>
            <p:ph type="dt" sz="half" idx="10"/>
          </p:nvPr>
        </p:nvSpPr>
        <p:spPr>
          <a:xfrm>
            <a:off x="8369448" y="6356350"/>
            <a:ext cx="2592594" cy="365125"/>
          </a:xfrm>
        </p:spPr>
        <p:txBody>
          <a:bodyPr rtlCol="0"/>
          <a:lstStyle/>
          <a:p>
            <a:pPr rtl="0"/>
            <a:r>
              <a:rPr lang="es-ES" noProof="0"/>
              <a:t>11/2/20XX</a:t>
            </a:r>
          </a:p>
        </p:txBody>
      </p:sp>
      <p:sp>
        <p:nvSpPr>
          <p:cNvPr id="10" name="Marcador de número de diapositiva 10">
            <a:extLst>
              <a:ext uri="{FF2B5EF4-FFF2-40B4-BE49-F238E27FC236}">
                <a16:creationId xmlns:a16="http://schemas.microsoft.com/office/drawing/2014/main" id="{E51CCEBF-A77A-4DDA-94D4-73646D552252}"/>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s-ES" noProof="0" smtClean="0"/>
              <a:t>‹Nº›</a:t>
            </a:fld>
            <a:endParaRPr lang="es-ES" noProof="0"/>
          </a:p>
        </p:txBody>
      </p:sp>
    </p:spTree>
    <p:extLst>
      <p:ext uri="{BB962C8B-B14F-4D97-AF65-F5344CB8AC3E}">
        <p14:creationId xmlns:p14="http://schemas.microsoft.com/office/powerpoint/2010/main" val="3544094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ita">
    <p:spTree>
      <p:nvGrpSpPr>
        <p:cNvPr id="1" name=""/>
        <p:cNvGrpSpPr/>
        <p:nvPr/>
      </p:nvGrpSpPr>
      <p:grpSpPr>
        <a:xfrm>
          <a:off x="0" y="0"/>
          <a:ext cx="0" cy="0"/>
          <a:chOff x="0" y="0"/>
          <a:chExt cx="0" cy="0"/>
        </a:xfrm>
      </p:grpSpPr>
      <p:sp>
        <p:nvSpPr>
          <p:cNvPr id="17" name="Marcador de posición de imagen 16">
            <a:extLst>
              <a:ext uri="{FF2B5EF4-FFF2-40B4-BE49-F238E27FC236}">
                <a16:creationId xmlns:a16="http://schemas.microsoft.com/office/drawing/2014/main" id="{6371D84D-B708-4A20-8D50-CDA4E3EC6F9C}"/>
              </a:ext>
            </a:extLst>
          </p:cNvPr>
          <p:cNvSpPr>
            <a:spLocks noGrp="1"/>
          </p:cNvSpPr>
          <p:nvPr>
            <p:ph type="pic" sz="quarter" idx="13" hasCustomPrompt="1"/>
          </p:nvPr>
        </p:nvSpPr>
        <p:spPr>
          <a:xfrm>
            <a:off x="0" y="0"/>
            <a:ext cx="12192000" cy="6858000"/>
          </a:xfrm>
          <a:custGeom>
            <a:avLst/>
            <a:gdLst>
              <a:gd name="connsiteX0" fmla="*/ 800476 w 12192000"/>
              <a:gd name="connsiteY0" fmla="*/ 6126480 h 6858000"/>
              <a:gd name="connsiteX1" fmla="*/ 800476 w 12192000"/>
              <a:gd name="connsiteY1" fmla="*/ 6144768 h 6858000"/>
              <a:gd name="connsiteX2" fmla="*/ 11407516 w 12192000"/>
              <a:gd name="connsiteY2" fmla="*/ 6144768 h 6858000"/>
              <a:gd name="connsiteX3" fmla="*/ 11407516 w 12192000"/>
              <a:gd name="connsiteY3" fmla="*/ 6126480 h 6858000"/>
              <a:gd name="connsiteX4" fmla="*/ 800476 w 12192000"/>
              <a:gd name="connsiteY4" fmla="*/ 701040 h 6858000"/>
              <a:gd name="connsiteX5" fmla="*/ 800476 w 12192000"/>
              <a:gd name="connsiteY5" fmla="*/ 746759 h 6858000"/>
              <a:gd name="connsiteX6" fmla="*/ 11407516 w 12192000"/>
              <a:gd name="connsiteY6" fmla="*/ 746759 h 6858000"/>
              <a:gd name="connsiteX7" fmla="*/ 11407516 w 12192000"/>
              <a:gd name="connsiteY7" fmla="*/ 70104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00476" y="6126480"/>
                </a:moveTo>
                <a:lnTo>
                  <a:pt x="800476" y="6144768"/>
                </a:lnTo>
                <a:lnTo>
                  <a:pt x="11407516" y="6144768"/>
                </a:lnTo>
                <a:lnTo>
                  <a:pt x="11407516" y="6126480"/>
                </a:lnTo>
                <a:close/>
                <a:moveTo>
                  <a:pt x="800476" y="701040"/>
                </a:moveTo>
                <a:lnTo>
                  <a:pt x="800476" y="746759"/>
                </a:lnTo>
                <a:lnTo>
                  <a:pt x="11407516" y="746759"/>
                </a:lnTo>
                <a:lnTo>
                  <a:pt x="11407516" y="701040"/>
                </a:lnTo>
                <a:close/>
                <a:moveTo>
                  <a:pt x="0" y="0"/>
                </a:moveTo>
                <a:lnTo>
                  <a:pt x="12192000" y="0"/>
                </a:lnTo>
                <a:lnTo>
                  <a:pt x="12192000" y="6858000"/>
                </a:lnTo>
                <a:lnTo>
                  <a:pt x="0" y="6858000"/>
                </a:lnTo>
                <a:close/>
              </a:path>
            </a:pathLst>
          </a:custGeom>
        </p:spPr>
        <p:txBody>
          <a:bodyPr wrap="square" rtlCol="0">
            <a:noAutofit/>
          </a:bodyPr>
          <a:lstStyle>
            <a:lvl1pPr marL="0" indent="0" algn="ctr">
              <a:buNone/>
              <a:defRPr/>
            </a:lvl1pPr>
          </a:lstStyle>
          <a:p>
            <a:pPr rtl="0"/>
            <a:r>
              <a:rPr lang="es-ES" noProof="0"/>
              <a:t>Inserte la foto aquí</a:t>
            </a:r>
          </a:p>
        </p:txBody>
      </p:sp>
      <p:sp>
        <p:nvSpPr>
          <p:cNvPr id="2" name="Título 1">
            <a:extLst>
              <a:ext uri="{FF2B5EF4-FFF2-40B4-BE49-F238E27FC236}">
                <a16:creationId xmlns:a16="http://schemas.microsoft.com/office/drawing/2014/main" id="{21A03AD3-C316-411C-9844-6C8D950DC403}"/>
              </a:ext>
            </a:extLst>
          </p:cNvPr>
          <p:cNvSpPr>
            <a:spLocks noGrp="1"/>
          </p:cNvSpPr>
          <p:nvPr>
            <p:ph type="title" hasCustomPrompt="1"/>
          </p:nvPr>
        </p:nvSpPr>
        <p:spPr>
          <a:xfrm>
            <a:off x="6601766" y="1837677"/>
            <a:ext cx="4930901" cy="2334828"/>
          </a:xfrm>
          <a:prstGeom prst="rect">
            <a:avLst/>
          </a:prstGeom>
        </p:spPr>
        <p:txBody>
          <a:bodyPr rtlCol="0"/>
          <a:lstStyle>
            <a:lvl1pPr algn="r">
              <a:defRPr cap="none">
                <a:solidFill>
                  <a:schemeClr val="bg1"/>
                </a:solidFill>
                <a:effectLst>
                  <a:outerShdw blurRad="38100" dist="38100" dir="2700000" algn="tl">
                    <a:srgbClr val="000000">
                      <a:alpha val="43137"/>
                    </a:srgbClr>
                  </a:outerShdw>
                </a:effectLst>
              </a:defRPr>
            </a:lvl1pPr>
          </a:lstStyle>
          <a:p>
            <a:pPr rtl="0"/>
            <a:r>
              <a:rPr lang="es-ES" noProof="0"/>
              <a:t>Insertar texto aquí</a:t>
            </a:r>
          </a:p>
        </p:txBody>
      </p:sp>
      <p:sp>
        <p:nvSpPr>
          <p:cNvPr id="25" name="Subtítulo 2">
            <a:extLst>
              <a:ext uri="{FF2B5EF4-FFF2-40B4-BE49-F238E27FC236}">
                <a16:creationId xmlns:a16="http://schemas.microsoft.com/office/drawing/2014/main" id="{F00A8C60-C81E-4C2C-AB11-00AE1AC04ECE}"/>
              </a:ext>
            </a:extLst>
          </p:cNvPr>
          <p:cNvSpPr>
            <a:spLocks noGrp="1"/>
          </p:cNvSpPr>
          <p:nvPr>
            <p:ph type="subTitle" idx="1" hasCustomPrompt="1"/>
          </p:nvPr>
        </p:nvSpPr>
        <p:spPr>
          <a:xfrm>
            <a:off x="6347532" y="4408305"/>
            <a:ext cx="5175797" cy="909420"/>
          </a:xfrm>
          <a:prstGeom prst="rect">
            <a:avLst/>
          </a:prstGeom>
        </p:spPr>
        <p:txBody>
          <a:bodyPr rtlCol="0" anchor="t">
            <a:normAutofit/>
          </a:bodyPr>
          <a:lstStyle>
            <a:lvl1pPr marL="0" indent="0" algn="r">
              <a:buNone/>
              <a:defRPr sz="2800">
                <a:solidFill>
                  <a:schemeClr val="bg1"/>
                </a:solidFill>
                <a:effectLst>
                  <a:outerShdw blurRad="38100" dist="38100" dir="2700000" algn="tl">
                    <a:srgbClr val="000000">
                      <a:alpha val="43137"/>
                    </a:srgbClr>
                  </a:outerShdw>
                </a:effectLst>
              </a:defRPr>
            </a:lvl1pPr>
          </a:lstStyle>
          <a:p>
            <a:pPr rtl="0"/>
            <a:r>
              <a:rPr lang="es-ES" sz="1800" noProof="0">
                <a:solidFill>
                  <a:schemeClr val="bg1"/>
                </a:solidFill>
              </a:rPr>
              <a:t>Inserte el subtítulo aquí</a:t>
            </a:r>
          </a:p>
        </p:txBody>
      </p:sp>
      <p:sp>
        <p:nvSpPr>
          <p:cNvPr id="14" name="Marcador de pie de página 4">
            <a:extLst>
              <a:ext uri="{FF2B5EF4-FFF2-40B4-BE49-F238E27FC236}">
                <a16:creationId xmlns:a16="http://schemas.microsoft.com/office/drawing/2014/main" id="{9F7D24C8-FDC6-4FCE-85C6-520D6469380F}"/>
              </a:ext>
            </a:extLst>
          </p:cNvPr>
          <p:cNvSpPr>
            <a:spLocks noGrp="1"/>
          </p:cNvSpPr>
          <p:nvPr>
            <p:ph type="ftr" sz="quarter" idx="11"/>
          </p:nvPr>
        </p:nvSpPr>
        <p:spPr>
          <a:xfrm>
            <a:off x="715383" y="6356350"/>
            <a:ext cx="4539727" cy="365125"/>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s-ES" noProof="0"/>
              <a:t>TÍTULO DE LA PRESENTACIÓN</a:t>
            </a:r>
          </a:p>
        </p:txBody>
      </p:sp>
      <p:sp>
        <p:nvSpPr>
          <p:cNvPr id="15" name="Marcador de fecha 3">
            <a:extLst>
              <a:ext uri="{FF2B5EF4-FFF2-40B4-BE49-F238E27FC236}">
                <a16:creationId xmlns:a16="http://schemas.microsoft.com/office/drawing/2014/main" id="{450E2155-DD21-4098-82EF-B19C466B239E}"/>
              </a:ext>
            </a:extLst>
          </p:cNvPr>
          <p:cNvSpPr>
            <a:spLocks noGrp="1"/>
          </p:cNvSpPr>
          <p:nvPr>
            <p:ph type="dt" sz="half" idx="10"/>
          </p:nvPr>
        </p:nvSpPr>
        <p:spPr>
          <a:xfrm>
            <a:off x="8369448" y="6356350"/>
            <a:ext cx="2592594" cy="365125"/>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s-ES" noProof="0"/>
              <a:t>11/2/20XX</a:t>
            </a:r>
          </a:p>
        </p:txBody>
      </p:sp>
      <p:sp>
        <p:nvSpPr>
          <p:cNvPr id="16" name="Marcador de número de diapositiva 5">
            <a:extLst>
              <a:ext uri="{FF2B5EF4-FFF2-40B4-BE49-F238E27FC236}">
                <a16:creationId xmlns:a16="http://schemas.microsoft.com/office/drawing/2014/main" id="{130CB194-35B9-4229-9CFE-5C3B911EC2A3}"/>
              </a:ext>
            </a:extLst>
          </p:cNvPr>
          <p:cNvSpPr>
            <a:spLocks noGrp="1"/>
          </p:cNvSpPr>
          <p:nvPr>
            <p:ph type="sldNum" sz="quarter" idx="12"/>
          </p:nvPr>
        </p:nvSpPr>
        <p:spPr>
          <a:xfrm>
            <a:off x="10919012" y="6356350"/>
            <a:ext cx="672354" cy="365125"/>
          </a:xfrm>
        </p:spPr>
        <p:txBody>
          <a:bodyPr rtlCol="0"/>
          <a:lstStyle>
            <a:lvl1pPr>
              <a:defRPr>
                <a:solidFill>
                  <a:schemeClr val="bg1"/>
                </a:solidFill>
                <a:effectLst>
                  <a:outerShdw blurRad="38100" dist="38100" dir="2700000" algn="tl">
                    <a:srgbClr val="000000">
                      <a:alpha val="43137"/>
                    </a:srgbClr>
                  </a:outerShdw>
                </a:effectLst>
              </a:defRPr>
            </a:lvl1pPr>
          </a:lstStyle>
          <a:p>
            <a:pPr rtl="0"/>
            <a:fld id="{A2AE2B76-F97F-4BE2-8670-72276A5F21A5}" type="slidenum">
              <a:rPr lang="es-ES" noProof="0" smtClean="0"/>
              <a:pPr rtl="0"/>
              <a:t>‹Nº›</a:t>
            </a:fld>
            <a:endParaRPr lang="es-ES" noProof="0"/>
          </a:p>
        </p:txBody>
      </p:sp>
      <p:cxnSp>
        <p:nvCxnSpPr>
          <p:cNvPr id="8" name="Conector recto 7">
            <a:extLst>
              <a:ext uri="{FF2B5EF4-FFF2-40B4-BE49-F238E27FC236}">
                <a16:creationId xmlns:a16="http://schemas.microsoft.com/office/drawing/2014/main" id="{EBDF219B-DD0E-4D26-8B59-3FE43A252543}"/>
              </a:ext>
              <a:ext uri="{C183D7F6-B498-43B3-948B-1728B52AA6E4}">
                <adec:decorative xmlns:adec="http://schemas.microsoft.com/office/drawing/2017/decorative" val="1"/>
              </a:ext>
            </a:extLst>
          </p:cNvPr>
          <p:cNvCxnSpPr>
            <a:cxnSpLocks/>
          </p:cNvCxnSpPr>
          <p:nvPr userDrawn="1"/>
        </p:nvCxnSpPr>
        <p:spPr>
          <a:xfrm>
            <a:off x="800476" y="723900"/>
            <a:ext cx="10610474" cy="0"/>
          </a:xfrm>
          <a:prstGeom prst="line">
            <a:avLst/>
          </a:prstGeom>
          <a:ln w="44450">
            <a:solidFill>
              <a:srgbClr val="FFFFFF"/>
            </a:solidFill>
          </a:ln>
          <a:effectLst>
            <a:outerShdw blurRad="50800" dist="25400" dir="2700000" sx="99000" sy="99000" algn="t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180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quipo">
    <p:spTree>
      <p:nvGrpSpPr>
        <p:cNvPr id="1" name=""/>
        <p:cNvGrpSpPr/>
        <p:nvPr/>
      </p:nvGrpSpPr>
      <p:grpSpPr>
        <a:xfrm>
          <a:off x="0" y="0"/>
          <a:ext cx="0" cy="0"/>
          <a:chOff x="0" y="0"/>
          <a:chExt cx="0" cy="0"/>
        </a:xfrm>
      </p:grpSpPr>
      <p:sp>
        <p:nvSpPr>
          <p:cNvPr id="9" name="Título 2">
            <a:extLst>
              <a:ext uri="{FF2B5EF4-FFF2-40B4-BE49-F238E27FC236}">
                <a16:creationId xmlns:a16="http://schemas.microsoft.com/office/drawing/2014/main" id="{1DFFB204-6AE4-4FC9-9B60-312D7206B03F}"/>
              </a:ext>
            </a:extLst>
          </p:cNvPr>
          <p:cNvSpPr>
            <a:spLocks noGrp="1"/>
          </p:cNvSpPr>
          <p:nvPr>
            <p:ph type="title"/>
          </p:nvPr>
        </p:nvSpPr>
        <p:spPr>
          <a:xfrm>
            <a:off x="695325" y="888999"/>
            <a:ext cx="10798176" cy="1051914"/>
          </a:xfrm>
          <a:prstGeom prst="rect">
            <a:avLst/>
          </a:prstGeom>
        </p:spPr>
        <p:txBody>
          <a:bodyPr rtlCol="0"/>
          <a:lstStyle/>
          <a:p>
            <a:pPr rtl="0"/>
            <a:r>
              <a:rPr lang="es-ES" noProof="0"/>
              <a:t>Haga clic para modificar el estilo de título del patrón</a:t>
            </a:r>
          </a:p>
        </p:txBody>
      </p:sp>
      <p:sp>
        <p:nvSpPr>
          <p:cNvPr id="8" name="Marcador de contenido 2">
            <a:extLst>
              <a:ext uri="{FF2B5EF4-FFF2-40B4-BE49-F238E27FC236}">
                <a16:creationId xmlns:a16="http://schemas.microsoft.com/office/drawing/2014/main" id="{9254F317-DDB0-4841-A973-FFC12960827B}"/>
              </a:ext>
            </a:extLst>
          </p:cNvPr>
          <p:cNvSpPr>
            <a:spLocks noGrp="1"/>
          </p:cNvSpPr>
          <p:nvPr>
            <p:ph sz="quarter" idx="13" hasCustomPrompt="1"/>
          </p:nvPr>
        </p:nvSpPr>
        <p:spPr>
          <a:xfrm>
            <a:off x="390669" y="1789993"/>
            <a:ext cx="11407487" cy="4351338"/>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s-ES" noProof="0"/>
              <a:t>Haga clic para agregar contenido</a:t>
            </a:r>
          </a:p>
        </p:txBody>
      </p:sp>
      <p:cxnSp>
        <p:nvCxnSpPr>
          <p:cNvPr id="10" name="Conector recto 9">
            <a:extLst>
              <a:ext uri="{FF2B5EF4-FFF2-40B4-BE49-F238E27FC236}">
                <a16:creationId xmlns:a16="http://schemas.microsoft.com/office/drawing/2014/main" id="{E7B3A45C-71C1-4ADC-89E0-AF6924CA17F4}"/>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Marcador de pie de página 9">
            <a:extLst>
              <a:ext uri="{FF2B5EF4-FFF2-40B4-BE49-F238E27FC236}">
                <a16:creationId xmlns:a16="http://schemas.microsoft.com/office/drawing/2014/main" id="{B9239148-0308-46C3-9FF0-4027CC8E85E7}"/>
              </a:ext>
            </a:extLst>
          </p:cNvPr>
          <p:cNvSpPr>
            <a:spLocks noGrp="1"/>
          </p:cNvSpPr>
          <p:nvPr>
            <p:ph type="ftr" sz="quarter" idx="11"/>
          </p:nvPr>
        </p:nvSpPr>
        <p:spPr>
          <a:xfrm>
            <a:off x="715383" y="6356350"/>
            <a:ext cx="4539727" cy="365125"/>
          </a:xfrm>
        </p:spPr>
        <p:txBody>
          <a:bodyPr rtlCol="0"/>
          <a:lstStyle>
            <a:lvl1pPr>
              <a:defRPr/>
            </a:lvl1pPr>
          </a:lstStyle>
          <a:p>
            <a:pPr rtl="0"/>
            <a:r>
              <a:rPr lang="es-ES" noProof="0"/>
              <a:t>TÍTULO DE LA PRESENTACIÓN</a:t>
            </a:r>
          </a:p>
        </p:txBody>
      </p:sp>
      <p:sp>
        <p:nvSpPr>
          <p:cNvPr id="13" name="Marcador de fecha 8">
            <a:extLst>
              <a:ext uri="{FF2B5EF4-FFF2-40B4-BE49-F238E27FC236}">
                <a16:creationId xmlns:a16="http://schemas.microsoft.com/office/drawing/2014/main" id="{774C5953-38DD-4451-A5AA-9A578D59365B}"/>
              </a:ext>
            </a:extLst>
          </p:cNvPr>
          <p:cNvSpPr>
            <a:spLocks noGrp="1"/>
          </p:cNvSpPr>
          <p:nvPr>
            <p:ph type="dt" sz="half" idx="10"/>
          </p:nvPr>
        </p:nvSpPr>
        <p:spPr>
          <a:xfrm>
            <a:off x="8369448" y="6356350"/>
            <a:ext cx="2592594" cy="365125"/>
          </a:xfrm>
        </p:spPr>
        <p:txBody>
          <a:bodyPr rtlCol="0"/>
          <a:lstStyle/>
          <a:p>
            <a:pPr rtl="0"/>
            <a:r>
              <a:rPr lang="es-ES" noProof="0"/>
              <a:t>11/2/20XX</a:t>
            </a:r>
          </a:p>
        </p:txBody>
      </p:sp>
      <p:sp>
        <p:nvSpPr>
          <p:cNvPr id="14" name="Marcador de número de diapositiva 10">
            <a:extLst>
              <a:ext uri="{FF2B5EF4-FFF2-40B4-BE49-F238E27FC236}">
                <a16:creationId xmlns:a16="http://schemas.microsoft.com/office/drawing/2014/main" id="{39D06D66-ACB3-4B9C-B4EB-FC3EC5BD75A6}"/>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s-ES" noProof="0" smtClean="0"/>
              <a:t>‹Nº›</a:t>
            </a:fld>
            <a:endParaRPr lang="es-ES" noProof="0"/>
          </a:p>
        </p:txBody>
      </p:sp>
    </p:spTree>
    <p:extLst>
      <p:ext uri="{BB962C8B-B14F-4D97-AF65-F5344CB8AC3E}">
        <p14:creationId xmlns:p14="http://schemas.microsoft.com/office/powerpoint/2010/main" val="652202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scala de tiempo">
    <p:spTree>
      <p:nvGrpSpPr>
        <p:cNvPr id="1" name=""/>
        <p:cNvGrpSpPr/>
        <p:nvPr/>
      </p:nvGrpSpPr>
      <p:grpSpPr>
        <a:xfrm>
          <a:off x="0" y="0"/>
          <a:ext cx="0" cy="0"/>
          <a:chOff x="0" y="0"/>
          <a:chExt cx="0" cy="0"/>
        </a:xfrm>
      </p:grpSpPr>
      <p:sp>
        <p:nvSpPr>
          <p:cNvPr id="8" name="Título 2">
            <a:extLst>
              <a:ext uri="{FF2B5EF4-FFF2-40B4-BE49-F238E27FC236}">
                <a16:creationId xmlns:a16="http://schemas.microsoft.com/office/drawing/2014/main" id="{BCC9BE23-A0EC-4866-A7A4-FD7255EF8F5E}"/>
              </a:ext>
            </a:extLst>
          </p:cNvPr>
          <p:cNvSpPr>
            <a:spLocks noGrp="1"/>
          </p:cNvSpPr>
          <p:nvPr>
            <p:ph type="title"/>
          </p:nvPr>
        </p:nvSpPr>
        <p:spPr>
          <a:xfrm>
            <a:off x="695325" y="888999"/>
            <a:ext cx="10798176" cy="1051914"/>
          </a:xfrm>
          <a:prstGeom prst="rect">
            <a:avLst/>
          </a:prstGeom>
        </p:spPr>
        <p:txBody>
          <a:bodyPr rtlCol="0"/>
          <a:lstStyle/>
          <a:p>
            <a:pPr rtl="0"/>
            <a:r>
              <a:rPr lang="es-ES" noProof="0"/>
              <a:t>Haga clic para modificar el estilo de título del patrón</a:t>
            </a:r>
          </a:p>
        </p:txBody>
      </p:sp>
      <p:cxnSp>
        <p:nvCxnSpPr>
          <p:cNvPr id="9" name="Conector recto 8">
            <a:extLst>
              <a:ext uri="{FF2B5EF4-FFF2-40B4-BE49-F238E27FC236}">
                <a16:creationId xmlns:a16="http://schemas.microsoft.com/office/drawing/2014/main" id="{203BC10E-3DDD-4EC5-BD6D-D8D180BF3990}"/>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Marcador de contenido 2">
            <a:extLst>
              <a:ext uri="{FF2B5EF4-FFF2-40B4-BE49-F238E27FC236}">
                <a16:creationId xmlns:a16="http://schemas.microsoft.com/office/drawing/2014/main" id="{1FD4AD3C-6727-49EE-9625-F87A6B8AE0B7}"/>
              </a:ext>
            </a:extLst>
          </p:cNvPr>
          <p:cNvSpPr>
            <a:spLocks noGrp="1"/>
          </p:cNvSpPr>
          <p:nvPr>
            <p:ph sz="quarter" idx="13" hasCustomPrompt="1"/>
          </p:nvPr>
        </p:nvSpPr>
        <p:spPr>
          <a:xfrm>
            <a:off x="695326" y="1940913"/>
            <a:ext cx="10798176" cy="4021586"/>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s-ES" noProof="0"/>
              <a:t>Haga clic para agregar contenido</a:t>
            </a:r>
          </a:p>
        </p:txBody>
      </p:sp>
      <p:sp>
        <p:nvSpPr>
          <p:cNvPr id="10" name="Marcador de pie de página 9">
            <a:extLst>
              <a:ext uri="{FF2B5EF4-FFF2-40B4-BE49-F238E27FC236}">
                <a16:creationId xmlns:a16="http://schemas.microsoft.com/office/drawing/2014/main" id="{4489FA96-DDCF-4A83-91EB-4F5F6179F0D0}"/>
              </a:ext>
            </a:extLst>
          </p:cNvPr>
          <p:cNvSpPr>
            <a:spLocks noGrp="1"/>
          </p:cNvSpPr>
          <p:nvPr>
            <p:ph type="ftr" sz="quarter" idx="11"/>
          </p:nvPr>
        </p:nvSpPr>
        <p:spPr>
          <a:xfrm>
            <a:off x="715383" y="6356350"/>
            <a:ext cx="4539727" cy="365125"/>
          </a:xfrm>
        </p:spPr>
        <p:txBody>
          <a:bodyPr rtlCol="0"/>
          <a:lstStyle>
            <a:lvl1pPr>
              <a:defRPr/>
            </a:lvl1pPr>
          </a:lstStyle>
          <a:p>
            <a:pPr rtl="0"/>
            <a:r>
              <a:rPr lang="es-ES" noProof="0"/>
              <a:t>TÍTULO DE LA PRESENTACIÓN</a:t>
            </a:r>
          </a:p>
        </p:txBody>
      </p:sp>
      <p:sp>
        <p:nvSpPr>
          <p:cNvPr id="11" name="Marcador de fecha 8">
            <a:extLst>
              <a:ext uri="{FF2B5EF4-FFF2-40B4-BE49-F238E27FC236}">
                <a16:creationId xmlns:a16="http://schemas.microsoft.com/office/drawing/2014/main" id="{F7CC7848-0B2C-4FBE-96B0-0717CC5A9FF1}"/>
              </a:ext>
            </a:extLst>
          </p:cNvPr>
          <p:cNvSpPr>
            <a:spLocks noGrp="1"/>
          </p:cNvSpPr>
          <p:nvPr>
            <p:ph type="dt" sz="half" idx="10"/>
          </p:nvPr>
        </p:nvSpPr>
        <p:spPr>
          <a:xfrm>
            <a:off x="8369448" y="6356350"/>
            <a:ext cx="2592594" cy="365125"/>
          </a:xfrm>
        </p:spPr>
        <p:txBody>
          <a:bodyPr rtlCol="0"/>
          <a:lstStyle/>
          <a:p>
            <a:pPr rtl="0"/>
            <a:r>
              <a:rPr lang="es-ES" noProof="0"/>
              <a:t>11/2/20XX</a:t>
            </a:r>
          </a:p>
        </p:txBody>
      </p:sp>
      <p:sp>
        <p:nvSpPr>
          <p:cNvPr id="12" name="Marcador de número de diapositiva 10">
            <a:extLst>
              <a:ext uri="{FF2B5EF4-FFF2-40B4-BE49-F238E27FC236}">
                <a16:creationId xmlns:a16="http://schemas.microsoft.com/office/drawing/2014/main" id="{4CD16377-DD1B-4262-BDAE-760577F5B81D}"/>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s-ES" noProof="0" smtClean="0"/>
              <a:t>‹Nº›</a:t>
            </a:fld>
            <a:endParaRPr lang="es-ES" noProof="0"/>
          </a:p>
        </p:txBody>
      </p:sp>
    </p:spTree>
    <p:extLst>
      <p:ext uri="{BB962C8B-B14F-4D97-AF65-F5344CB8AC3E}">
        <p14:creationId xmlns:p14="http://schemas.microsoft.com/office/powerpoint/2010/main" val="3697066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Marcador de fecha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pPr rtl="0"/>
            <a:r>
              <a:rPr lang="es-ES" noProof="0"/>
              <a:t>11/2/20XX</a:t>
            </a:r>
          </a:p>
        </p:txBody>
      </p:sp>
      <p:sp>
        <p:nvSpPr>
          <p:cNvPr id="5" name="Marcador de pie de página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pPr rtl="0"/>
            <a:r>
              <a:rPr lang="es-ES" noProof="0"/>
              <a:t>TÍTULO DE LA PRESENTACIÓN</a:t>
            </a:r>
          </a:p>
        </p:txBody>
      </p:sp>
      <p:sp>
        <p:nvSpPr>
          <p:cNvPr id="6" name="Marcador de número de diapositiva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pPr rtl="0"/>
            <a:fld id="{C3DB2ADC-AF19-4574-8C10-79B5B04FCA27}" type="slidenum">
              <a:rPr lang="es-ES" noProof="0" smtClean="0"/>
              <a:pPr rtl="0"/>
              <a:t>‹Nº›</a:t>
            </a:fld>
            <a:endParaRPr lang="es-ES" noProof="0"/>
          </a:p>
        </p:txBody>
      </p:sp>
    </p:spTree>
    <p:extLst>
      <p:ext uri="{BB962C8B-B14F-4D97-AF65-F5344CB8AC3E}">
        <p14:creationId xmlns:p14="http://schemas.microsoft.com/office/powerpoint/2010/main" val="2866470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image" Target="../media/image10.jp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jpg"/></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53AE5B2F-2CD3-4E51-91D5-FEF8CE8FEFA9}"/>
              </a:ext>
            </a:extLst>
          </p:cNvPr>
          <p:cNvSpPr>
            <a:spLocks noGrp="1"/>
          </p:cNvSpPr>
          <p:nvPr>
            <p:ph type="ctrTitle"/>
          </p:nvPr>
        </p:nvSpPr>
        <p:spPr>
          <a:xfrm>
            <a:off x="585711" y="819004"/>
            <a:ext cx="3620882" cy="3640345"/>
          </a:xfrm>
        </p:spPr>
        <p:txBody>
          <a:bodyPr rtlCol="0"/>
          <a:lstStyle/>
          <a:p>
            <a:pPr rtl="0"/>
            <a:r>
              <a:rPr lang="es-ES" dirty="0"/>
              <a:t>Proyecto jardines</a:t>
            </a:r>
            <a:br>
              <a:rPr lang="es-ES" dirty="0"/>
            </a:br>
            <a:r>
              <a:rPr lang="es-ES" dirty="0"/>
              <a:t>VENCINDAD</a:t>
            </a:r>
          </a:p>
        </p:txBody>
      </p:sp>
      <p:sp>
        <p:nvSpPr>
          <p:cNvPr id="8" name="Subtítulo 7">
            <a:extLst>
              <a:ext uri="{FF2B5EF4-FFF2-40B4-BE49-F238E27FC236}">
                <a16:creationId xmlns:a16="http://schemas.microsoft.com/office/drawing/2014/main" id="{952DE27F-5BED-4BCC-887D-5872F796F65F}"/>
              </a:ext>
            </a:extLst>
          </p:cNvPr>
          <p:cNvSpPr>
            <a:spLocks noGrp="1"/>
          </p:cNvSpPr>
          <p:nvPr>
            <p:ph type="subTitle" idx="1"/>
          </p:nvPr>
        </p:nvSpPr>
        <p:spPr>
          <a:xfrm>
            <a:off x="221840" y="6038996"/>
            <a:ext cx="3380437" cy="570748"/>
          </a:xfrm>
        </p:spPr>
        <p:txBody>
          <a:bodyPr rtlCol="0">
            <a:noAutofit/>
          </a:bodyPr>
          <a:lstStyle/>
          <a:p>
            <a:pPr rtl="0"/>
            <a:r>
              <a:rPr lang="es-ES" sz="1600" dirty="0">
                <a:latin typeface="Bahnschrift Light SemiCondensed" panose="020B0502040204020203" pitchFamily="34" charset="0"/>
              </a:rPr>
              <a:t>Nombre Integrantes del Proyecto:</a:t>
            </a:r>
          </a:p>
          <a:p>
            <a:pPr rtl="0"/>
            <a:r>
              <a:rPr lang="es-ES" sz="1600" dirty="0">
                <a:latin typeface="Bahnschrift Light SemiCondensed" panose="020B0502040204020203" pitchFamily="34" charset="0"/>
              </a:rPr>
              <a:t>Valeria Escudero.</a:t>
            </a:r>
          </a:p>
          <a:p>
            <a:pPr rtl="0"/>
            <a:r>
              <a:rPr lang="es-ES" sz="1600" dirty="0">
                <a:latin typeface="Bahnschrift Light SemiCondensed" panose="020B0502040204020203" pitchFamily="34" charset="0"/>
              </a:rPr>
              <a:t>Axel Carrancio.</a:t>
            </a:r>
          </a:p>
          <a:p>
            <a:pPr rtl="0"/>
            <a:r>
              <a:rPr lang="es-ES" sz="1600" dirty="0">
                <a:latin typeface="Bahnschrift Light SemiCondensed" panose="020B0502040204020203" pitchFamily="34" charset="0"/>
              </a:rPr>
              <a:t>Sección : 005D.</a:t>
            </a:r>
          </a:p>
        </p:txBody>
      </p:sp>
      <p:pic>
        <p:nvPicPr>
          <p:cNvPr id="9" name="Marcador de posición de imagen 8">
            <a:extLst>
              <a:ext uri="{FF2B5EF4-FFF2-40B4-BE49-F238E27FC236}">
                <a16:creationId xmlns:a16="http://schemas.microsoft.com/office/drawing/2014/main" id="{40297B96-535A-496D-84FB-9C6E400728E3}"/>
              </a:ext>
            </a:extLst>
          </p:cNvPr>
          <p:cNvPicPr>
            <a:picLocks noGrp="1" noChangeAspect="1"/>
          </p:cNvPicPr>
          <p:nvPr>
            <p:ph type="pic" sz="quarter" idx="13"/>
          </p:nvPr>
        </p:nvPicPr>
        <p:blipFill>
          <a:blip r:embed="rId3"/>
          <a:srcRect l="18734" r="18734"/>
          <a:stretch>
            <a:fillRect/>
          </a:stretch>
        </p:blipFill>
        <p:spPr>
          <a:xfrm>
            <a:off x="4932363" y="0"/>
            <a:ext cx="7315200" cy="6858000"/>
          </a:xfrm>
        </p:spPr>
      </p:pic>
    </p:spTree>
    <p:extLst>
      <p:ext uri="{BB962C8B-B14F-4D97-AF65-F5344CB8AC3E}">
        <p14:creationId xmlns:p14="http://schemas.microsoft.com/office/powerpoint/2010/main" val="1633438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ítulo 13">
            <a:extLst>
              <a:ext uri="{FF2B5EF4-FFF2-40B4-BE49-F238E27FC236}">
                <a16:creationId xmlns:a16="http://schemas.microsoft.com/office/drawing/2014/main" id="{B23FC7E0-8B1E-46C1-B5D2-6A4336A2CE90}"/>
              </a:ext>
            </a:extLst>
          </p:cNvPr>
          <p:cNvSpPr>
            <a:spLocks noGrp="1"/>
          </p:cNvSpPr>
          <p:nvPr>
            <p:ph type="title"/>
          </p:nvPr>
        </p:nvSpPr>
        <p:spPr>
          <a:xfrm>
            <a:off x="5604846" y="860615"/>
            <a:ext cx="5922279" cy="1272986"/>
          </a:xfrm>
        </p:spPr>
        <p:txBody>
          <a:bodyPr rtlCol="0"/>
          <a:lstStyle/>
          <a:p>
            <a:pPr rtl="0"/>
            <a:r>
              <a:rPr lang="es-ES" dirty="0"/>
              <a:t>Solución propuesta</a:t>
            </a:r>
          </a:p>
        </p:txBody>
      </p:sp>
      <p:pic>
        <p:nvPicPr>
          <p:cNvPr id="17" name="Marcador de posición de imagen 16" descr="Registros apilados ">
            <a:extLst>
              <a:ext uri="{FF2B5EF4-FFF2-40B4-BE49-F238E27FC236}">
                <a16:creationId xmlns:a16="http://schemas.microsoft.com/office/drawing/2014/main" id="{069DD88F-78FC-4DAA-A2E4-DDE824B5301D}"/>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1" y="1"/>
            <a:ext cx="4876799" cy="6858000"/>
          </a:xfrm>
        </p:spPr>
      </p:pic>
      <p:sp>
        <p:nvSpPr>
          <p:cNvPr id="15" name="Marcador de contenido 14">
            <a:extLst>
              <a:ext uri="{FF2B5EF4-FFF2-40B4-BE49-F238E27FC236}">
                <a16:creationId xmlns:a16="http://schemas.microsoft.com/office/drawing/2014/main" id="{7A36CB73-B78B-49B6-935C-9C0ABBB49C0C}"/>
              </a:ext>
            </a:extLst>
          </p:cNvPr>
          <p:cNvSpPr>
            <a:spLocks noGrp="1"/>
          </p:cNvSpPr>
          <p:nvPr>
            <p:ph idx="1"/>
          </p:nvPr>
        </p:nvSpPr>
        <p:spPr>
          <a:xfrm>
            <a:off x="5566943" y="2133600"/>
            <a:ext cx="6005933" cy="3774464"/>
          </a:xfrm>
        </p:spPr>
        <p:txBody>
          <a:bodyPr rtlCol="0">
            <a:normAutofit/>
          </a:bodyPr>
          <a:lstStyle/>
          <a:p>
            <a:pPr rtl="0"/>
            <a:r>
              <a:rPr lang="es-ES" sz="2000" dirty="0"/>
              <a:t>En este proyecto se presenta una pagina web diseñada para realizar la venta de productos para jardinería como maceteros, tierra de hojas, flores y arbustos todo esto para ayudar a una fundación sin fines de lucro.</a:t>
            </a:r>
          </a:p>
          <a:p>
            <a:pPr rtl="0"/>
            <a:r>
              <a:rPr lang="es-ES" sz="2000" dirty="0"/>
              <a:t>Donde esto le permitirá a sus clientes monitorear sus compras , ver el detalle de las compras y ver el seguimiento de su compra para su mayor seguridad.</a:t>
            </a:r>
          </a:p>
          <a:p>
            <a:pPr rtl="0"/>
            <a:r>
              <a:rPr lang="es-ES" sz="2000" dirty="0"/>
              <a:t>El sistema permitirá tanto el registro de clientes como de admin que cuentan con sus permisos específicos.</a:t>
            </a:r>
          </a:p>
        </p:txBody>
      </p:sp>
      <p:sp>
        <p:nvSpPr>
          <p:cNvPr id="12" name="Marcador de pie de página 11">
            <a:extLst>
              <a:ext uri="{FF2B5EF4-FFF2-40B4-BE49-F238E27FC236}">
                <a16:creationId xmlns:a16="http://schemas.microsoft.com/office/drawing/2014/main" id="{2A9A318B-C356-4589-A8F8-8553636F670F}"/>
              </a:ext>
            </a:extLst>
          </p:cNvPr>
          <p:cNvSpPr>
            <a:spLocks noGrp="1"/>
          </p:cNvSpPr>
          <p:nvPr>
            <p:ph type="ftr" sz="quarter" idx="11"/>
          </p:nvPr>
        </p:nvSpPr>
        <p:spPr>
          <a:xfrm>
            <a:off x="715383" y="6356350"/>
            <a:ext cx="4539727" cy="365125"/>
          </a:xfrm>
        </p:spPr>
        <p:txBody>
          <a:bodyPr rtlCol="0"/>
          <a:lstStyle/>
          <a:p>
            <a:pPr rtl="0"/>
            <a:r>
              <a:rPr lang="es-ES" dirty="0"/>
              <a:t>PROYECTO JARDINES VENCINDAD</a:t>
            </a:r>
          </a:p>
        </p:txBody>
      </p:sp>
      <p:sp>
        <p:nvSpPr>
          <p:cNvPr id="10" name="Marcador de fecha 9">
            <a:extLst>
              <a:ext uri="{FF2B5EF4-FFF2-40B4-BE49-F238E27FC236}">
                <a16:creationId xmlns:a16="http://schemas.microsoft.com/office/drawing/2014/main" id="{783B1F06-4CB0-449A-A15D-1B0E201DB3F7}"/>
              </a:ext>
            </a:extLst>
          </p:cNvPr>
          <p:cNvSpPr>
            <a:spLocks noGrp="1"/>
          </p:cNvSpPr>
          <p:nvPr>
            <p:ph type="dt" sz="half" idx="10"/>
          </p:nvPr>
        </p:nvSpPr>
        <p:spPr>
          <a:xfrm>
            <a:off x="8369448" y="6356350"/>
            <a:ext cx="2592594" cy="365125"/>
          </a:xfrm>
        </p:spPr>
        <p:txBody>
          <a:bodyPr rtlCol="0"/>
          <a:lstStyle/>
          <a:p>
            <a:pPr rtl="0"/>
            <a:r>
              <a:rPr lang="es-ES"/>
              <a:t>11/2/20XX</a:t>
            </a:r>
          </a:p>
        </p:txBody>
      </p:sp>
      <p:sp>
        <p:nvSpPr>
          <p:cNvPr id="13" name="Marcador de número de diapositiva 12">
            <a:extLst>
              <a:ext uri="{FF2B5EF4-FFF2-40B4-BE49-F238E27FC236}">
                <a16:creationId xmlns:a16="http://schemas.microsoft.com/office/drawing/2014/main" id="{76654C7F-5F04-43D8-88C7-13355302CC32}"/>
              </a:ext>
            </a:extLst>
          </p:cNvPr>
          <p:cNvSpPr>
            <a:spLocks noGrp="1"/>
          </p:cNvSpPr>
          <p:nvPr>
            <p:ph type="sldNum" sz="quarter" idx="12"/>
          </p:nvPr>
        </p:nvSpPr>
        <p:spPr>
          <a:xfrm>
            <a:off x="10919012" y="6356350"/>
            <a:ext cx="672354" cy="365125"/>
          </a:xfrm>
        </p:spPr>
        <p:txBody>
          <a:bodyPr rtlCol="0"/>
          <a:lstStyle/>
          <a:p>
            <a:pPr rtl="0"/>
            <a:fld id="{E30AF5A0-43BB-4336-8627-9123B9144D80}" type="slidenum">
              <a:rPr lang="es-ES" smtClean="0"/>
              <a:pPr/>
              <a:t>2</a:t>
            </a:fld>
            <a:endParaRPr lang="es-ES"/>
          </a:p>
        </p:txBody>
      </p:sp>
    </p:spTree>
    <p:extLst>
      <p:ext uri="{BB962C8B-B14F-4D97-AF65-F5344CB8AC3E}">
        <p14:creationId xmlns:p14="http://schemas.microsoft.com/office/powerpoint/2010/main" val="1482028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22C7F04A-6CF6-4CF1-BAEE-2B210EFC6B58}"/>
              </a:ext>
            </a:extLst>
          </p:cNvPr>
          <p:cNvSpPr>
            <a:spLocks noGrp="1"/>
          </p:cNvSpPr>
          <p:nvPr>
            <p:ph type="title"/>
          </p:nvPr>
        </p:nvSpPr>
        <p:spPr>
          <a:xfrm>
            <a:off x="340659" y="136525"/>
            <a:ext cx="4433046" cy="1652590"/>
          </a:xfrm>
        </p:spPr>
        <p:txBody>
          <a:bodyPr rtlCol="0"/>
          <a:lstStyle/>
          <a:p>
            <a:pPr rtl="0"/>
            <a:r>
              <a:rPr lang="es-ES" dirty="0"/>
              <a:t>Características PRINCIPALES</a:t>
            </a:r>
          </a:p>
        </p:txBody>
      </p:sp>
      <p:sp>
        <p:nvSpPr>
          <p:cNvPr id="3" name="Marcador de pie de página 2">
            <a:extLst>
              <a:ext uri="{FF2B5EF4-FFF2-40B4-BE49-F238E27FC236}">
                <a16:creationId xmlns:a16="http://schemas.microsoft.com/office/drawing/2014/main" id="{EB2D8EB9-86D8-46F2-805C-7BA07DB989B8}"/>
              </a:ext>
            </a:extLst>
          </p:cNvPr>
          <p:cNvSpPr>
            <a:spLocks noGrp="1"/>
          </p:cNvSpPr>
          <p:nvPr>
            <p:ph type="ftr" sz="quarter" idx="11"/>
          </p:nvPr>
        </p:nvSpPr>
        <p:spPr>
          <a:xfrm>
            <a:off x="715383" y="6356350"/>
            <a:ext cx="4539727" cy="365125"/>
          </a:xfrm>
        </p:spPr>
        <p:txBody>
          <a:bodyPr rtlCol="0"/>
          <a:lstStyle/>
          <a:p>
            <a:pPr rtl="0"/>
            <a:r>
              <a:rPr lang="es-ES"/>
              <a:t>TÍTULO DE LA PRESENTACIÓN</a:t>
            </a:r>
          </a:p>
        </p:txBody>
      </p:sp>
      <p:sp>
        <p:nvSpPr>
          <p:cNvPr id="2" name="Marcador de fecha 1">
            <a:extLst>
              <a:ext uri="{FF2B5EF4-FFF2-40B4-BE49-F238E27FC236}">
                <a16:creationId xmlns:a16="http://schemas.microsoft.com/office/drawing/2014/main" id="{C0D6D7AB-45AD-4E39-B4E3-CC1786053CFC}"/>
              </a:ext>
            </a:extLst>
          </p:cNvPr>
          <p:cNvSpPr>
            <a:spLocks noGrp="1"/>
          </p:cNvSpPr>
          <p:nvPr>
            <p:ph type="dt" sz="half" idx="10"/>
          </p:nvPr>
        </p:nvSpPr>
        <p:spPr>
          <a:xfrm>
            <a:off x="8369448" y="6356350"/>
            <a:ext cx="2592594" cy="365125"/>
          </a:xfrm>
        </p:spPr>
        <p:txBody>
          <a:bodyPr rtlCol="0"/>
          <a:lstStyle/>
          <a:p>
            <a:pPr rtl="0"/>
            <a:r>
              <a:rPr lang="es-ES"/>
              <a:t>11/2/20XX</a:t>
            </a:r>
          </a:p>
        </p:txBody>
      </p:sp>
      <p:sp>
        <p:nvSpPr>
          <p:cNvPr id="4" name="Marcador de número de diapositiva 3">
            <a:extLst>
              <a:ext uri="{FF2B5EF4-FFF2-40B4-BE49-F238E27FC236}">
                <a16:creationId xmlns:a16="http://schemas.microsoft.com/office/drawing/2014/main" id="{A5BB3454-C461-4318-8C59-919AC8FD3CDF}"/>
              </a:ext>
            </a:extLst>
          </p:cNvPr>
          <p:cNvSpPr>
            <a:spLocks noGrp="1"/>
          </p:cNvSpPr>
          <p:nvPr>
            <p:ph type="sldNum" sz="quarter" idx="12"/>
          </p:nvPr>
        </p:nvSpPr>
        <p:spPr>
          <a:xfrm>
            <a:off x="10919012" y="6356350"/>
            <a:ext cx="672354" cy="365125"/>
          </a:xfrm>
        </p:spPr>
        <p:txBody>
          <a:bodyPr rtlCol="0"/>
          <a:lstStyle/>
          <a:p>
            <a:pPr rtl="0"/>
            <a:fld id="{A53D7EE4-1EDB-42FD-B6B7-A82C9F31F0F4}" type="slidenum">
              <a:rPr lang="es-ES" smtClean="0"/>
              <a:pPr/>
              <a:t>3</a:t>
            </a:fld>
            <a:endParaRPr lang="es-ES"/>
          </a:p>
        </p:txBody>
      </p:sp>
      <p:pic>
        <p:nvPicPr>
          <p:cNvPr id="12" name="Marcador de posición de imagen 11">
            <a:extLst>
              <a:ext uri="{FF2B5EF4-FFF2-40B4-BE49-F238E27FC236}">
                <a16:creationId xmlns:a16="http://schemas.microsoft.com/office/drawing/2014/main" id="{3E77571F-1C84-4413-9277-4E0C05FCC34C}"/>
              </a:ext>
            </a:extLst>
          </p:cNvPr>
          <p:cNvPicPr>
            <a:picLocks noGrp="1" noChangeAspect="1"/>
          </p:cNvPicPr>
          <p:nvPr>
            <p:ph type="pic" sz="quarter" idx="13"/>
          </p:nvPr>
        </p:nvPicPr>
        <p:blipFill>
          <a:blip r:embed="rId3"/>
          <a:srcRect t="2615" b="2615"/>
          <a:stretch>
            <a:fillRect/>
          </a:stretch>
        </p:blipFill>
        <p:spPr>
          <a:xfrm>
            <a:off x="218393" y="2286001"/>
            <a:ext cx="5688802" cy="3033366"/>
          </a:xfrm>
        </p:spPr>
      </p:pic>
      <p:pic>
        <p:nvPicPr>
          <p:cNvPr id="22" name="Marcador de posición de imagen 21">
            <a:extLst>
              <a:ext uri="{FF2B5EF4-FFF2-40B4-BE49-F238E27FC236}">
                <a16:creationId xmlns:a16="http://schemas.microsoft.com/office/drawing/2014/main" id="{6B8CC630-A399-44DA-A3FD-5532BDB5F1D0}"/>
              </a:ext>
            </a:extLst>
          </p:cNvPr>
          <p:cNvPicPr>
            <a:picLocks noGrp="1" noChangeAspect="1"/>
          </p:cNvPicPr>
          <p:nvPr>
            <p:ph type="pic" sz="quarter" idx="14"/>
          </p:nvPr>
        </p:nvPicPr>
        <p:blipFill>
          <a:blip r:embed="rId4"/>
          <a:srcRect t="3050" b="3050"/>
          <a:stretch>
            <a:fillRect/>
          </a:stretch>
        </p:blipFill>
        <p:spPr>
          <a:xfrm>
            <a:off x="5951750" y="2286000"/>
            <a:ext cx="5598057" cy="3033365"/>
          </a:xfrm>
        </p:spPr>
      </p:pic>
    </p:spTree>
    <p:extLst>
      <p:ext uri="{BB962C8B-B14F-4D97-AF65-F5344CB8AC3E}">
        <p14:creationId xmlns:p14="http://schemas.microsoft.com/office/powerpoint/2010/main" val="683725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DF436F-4535-4BBF-B451-F7AC9E8A5FDC}"/>
              </a:ext>
            </a:extLst>
          </p:cNvPr>
          <p:cNvSpPr>
            <a:spLocks noGrp="1"/>
          </p:cNvSpPr>
          <p:nvPr>
            <p:ph type="title"/>
          </p:nvPr>
        </p:nvSpPr>
        <p:spPr/>
        <p:txBody>
          <a:bodyPr rtlCol="0"/>
          <a:lstStyle/>
          <a:p>
            <a:pPr rtl="0"/>
            <a:r>
              <a:rPr lang="es-ES" dirty="0"/>
              <a:t>Presentación del menú</a:t>
            </a:r>
          </a:p>
        </p:txBody>
      </p:sp>
      <p:sp>
        <p:nvSpPr>
          <p:cNvPr id="5" name="Marcador de texto 4">
            <a:extLst>
              <a:ext uri="{FF2B5EF4-FFF2-40B4-BE49-F238E27FC236}">
                <a16:creationId xmlns:a16="http://schemas.microsoft.com/office/drawing/2014/main" id="{E53ADB4D-EB4D-4E56-9E58-DB8EB1507746}"/>
              </a:ext>
            </a:extLst>
          </p:cNvPr>
          <p:cNvSpPr>
            <a:spLocks noGrp="1"/>
          </p:cNvSpPr>
          <p:nvPr>
            <p:ph type="body" sz="quarter" idx="15"/>
          </p:nvPr>
        </p:nvSpPr>
        <p:spPr>
          <a:xfrm>
            <a:off x="800101" y="1905384"/>
            <a:ext cx="3390161" cy="526756"/>
          </a:xfrm>
        </p:spPr>
        <p:txBody>
          <a:bodyPr/>
          <a:lstStyle/>
          <a:p>
            <a:r>
              <a:rPr lang="es-CL" dirty="0">
                <a:latin typeface="Bahnschrift SemiBold Condensed" panose="020B0502040204020203" pitchFamily="34" charset="0"/>
              </a:rPr>
              <a:t>GALERIA</a:t>
            </a:r>
          </a:p>
        </p:txBody>
      </p:sp>
      <p:pic>
        <p:nvPicPr>
          <p:cNvPr id="9" name="Marcador de contenido 8">
            <a:extLst>
              <a:ext uri="{FF2B5EF4-FFF2-40B4-BE49-F238E27FC236}">
                <a16:creationId xmlns:a16="http://schemas.microsoft.com/office/drawing/2014/main" id="{585F80B8-EFFF-499C-8EC0-748CB41B25D9}"/>
              </a:ext>
            </a:extLst>
          </p:cNvPr>
          <p:cNvPicPr>
            <a:picLocks noGrp="1" noChangeAspect="1"/>
          </p:cNvPicPr>
          <p:nvPr>
            <p:ph idx="1"/>
          </p:nvPr>
        </p:nvPicPr>
        <p:blipFill>
          <a:blip r:embed="rId3"/>
          <a:stretch>
            <a:fillRect/>
          </a:stretch>
        </p:blipFill>
        <p:spPr>
          <a:xfrm>
            <a:off x="506821" y="2617694"/>
            <a:ext cx="3684179" cy="2524615"/>
          </a:xfrm>
        </p:spPr>
      </p:pic>
      <p:sp>
        <p:nvSpPr>
          <p:cNvPr id="6" name="Marcador de texto 5">
            <a:extLst>
              <a:ext uri="{FF2B5EF4-FFF2-40B4-BE49-F238E27FC236}">
                <a16:creationId xmlns:a16="http://schemas.microsoft.com/office/drawing/2014/main" id="{220CE486-3175-4837-8701-2F4633FDF746}"/>
              </a:ext>
            </a:extLst>
          </p:cNvPr>
          <p:cNvSpPr>
            <a:spLocks noGrp="1"/>
          </p:cNvSpPr>
          <p:nvPr>
            <p:ph type="body" sz="quarter" idx="16"/>
          </p:nvPr>
        </p:nvSpPr>
        <p:spPr>
          <a:xfrm>
            <a:off x="4350912" y="1872709"/>
            <a:ext cx="3390161" cy="526756"/>
          </a:xfrm>
        </p:spPr>
        <p:txBody>
          <a:bodyPr/>
          <a:lstStyle/>
          <a:p>
            <a:r>
              <a:rPr lang="es-CL" dirty="0">
                <a:latin typeface="Bahnschrift SemiBold Condensed" panose="020B0502040204020203" pitchFamily="34" charset="0"/>
              </a:rPr>
              <a:t>FORMULARIO CONTACTO</a:t>
            </a:r>
          </a:p>
          <a:p>
            <a:r>
              <a:rPr lang="es-CL" dirty="0"/>
              <a:t>O</a:t>
            </a:r>
          </a:p>
        </p:txBody>
      </p:sp>
      <p:sp>
        <p:nvSpPr>
          <p:cNvPr id="7" name="Marcador de texto 6">
            <a:extLst>
              <a:ext uri="{FF2B5EF4-FFF2-40B4-BE49-F238E27FC236}">
                <a16:creationId xmlns:a16="http://schemas.microsoft.com/office/drawing/2014/main" id="{A376B377-7F46-4BDA-8DEA-9935C15029C5}"/>
              </a:ext>
            </a:extLst>
          </p:cNvPr>
          <p:cNvSpPr>
            <a:spLocks noGrp="1"/>
          </p:cNvSpPr>
          <p:nvPr>
            <p:ph type="body" sz="quarter" idx="17"/>
          </p:nvPr>
        </p:nvSpPr>
        <p:spPr>
          <a:xfrm>
            <a:off x="8001738" y="1872709"/>
            <a:ext cx="3390161" cy="526756"/>
          </a:xfrm>
        </p:spPr>
        <p:txBody>
          <a:bodyPr/>
          <a:lstStyle/>
          <a:p>
            <a:r>
              <a:rPr lang="es-CL" dirty="0">
                <a:latin typeface="Bahnschrift SemiBold Condensed" panose="020B0502040204020203" pitchFamily="34" charset="0"/>
              </a:rPr>
              <a:t>SOBRE NUESTROS ENVIOS</a:t>
            </a:r>
          </a:p>
        </p:txBody>
      </p:sp>
      <p:pic>
        <p:nvPicPr>
          <p:cNvPr id="16" name="Marcador de contenido 15">
            <a:extLst>
              <a:ext uri="{FF2B5EF4-FFF2-40B4-BE49-F238E27FC236}">
                <a16:creationId xmlns:a16="http://schemas.microsoft.com/office/drawing/2014/main" id="{EE09B429-D911-4F16-A904-D67AB786E236}"/>
              </a:ext>
            </a:extLst>
          </p:cNvPr>
          <p:cNvPicPr>
            <a:picLocks noGrp="1" noChangeAspect="1"/>
          </p:cNvPicPr>
          <p:nvPr>
            <p:ph idx="14"/>
          </p:nvPr>
        </p:nvPicPr>
        <p:blipFill>
          <a:blip r:embed="rId4"/>
          <a:stretch>
            <a:fillRect/>
          </a:stretch>
        </p:blipFill>
        <p:spPr>
          <a:xfrm>
            <a:off x="8114926" y="2617694"/>
            <a:ext cx="3276973" cy="2524615"/>
          </a:xfrm>
        </p:spPr>
      </p:pic>
      <p:pic>
        <p:nvPicPr>
          <p:cNvPr id="14" name="Marcador de contenido 13">
            <a:extLst>
              <a:ext uri="{FF2B5EF4-FFF2-40B4-BE49-F238E27FC236}">
                <a16:creationId xmlns:a16="http://schemas.microsoft.com/office/drawing/2014/main" id="{DA151D2B-3BD3-4D07-8807-FF1881B6228B}"/>
              </a:ext>
            </a:extLst>
          </p:cNvPr>
          <p:cNvPicPr>
            <a:picLocks noGrp="1" noChangeAspect="1"/>
          </p:cNvPicPr>
          <p:nvPr>
            <p:ph idx="13"/>
          </p:nvPr>
        </p:nvPicPr>
        <p:blipFill>
          <a:blip r:embed="rId5"/>
          <a:stretch>
            <a:fillRect/>
          </a:stretch>
        </p:blipFill>
        <p:spPr>
          <a:xfrm>
            <a:off x="4316823" y="2617694"/>
            <a:ext cx="3684179" cy="2524615"/>
          </a:xfrm>
        </p:spPr>
      </p:pic>
    </p:spTree>
    <p:extLst>
      <p:ext uri="{BB962C8B-B14F-4D97-AF65-F5344CB8AC3E}">
        <p14:creationId xmlns:p14="http://schemas.microsoft.com/office/powerpoint/2010/main" val="33843286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057018DC-5BFA-42F7-884E-E07F6383A8AE}"/>
              </a:ext>
            </a:extLst>
          </p:cNvPr>
          <p:cNvSpPr>
            <a:spLocks noGrp="1"/>
          </p:cNvSpPr>
          <p:nvPr>
            <p:ph type="title"/>
          </p:nvPr>
        </p:nvSpPr>
        <p:spPr/>
        <p:txBody>
          <a:bodyPr rtlCol="0"/>
          <a:lstStyle/>
          <a:p>
            <a:pPr rtl="0"/>
            <a:r>
              <a:rPr lang="es-ES" dirty="0"/>
              <a:t>Presentación del menú</a:t>
            </a:r>
          </a:p>
        </p:txBody>
      </p:sp>
      <p:sp>
        <p:nvSpPr>
          <p:cNvPr id="29" name="Marcador de texto 28">
            <a:extLst>
              <a:ext uri="{FF2B5EF4-FFF2-40B4-BE49-F238E27FC236}">
                <a16:creationId xmlns:a16="http://schemas.microsoft.com/office/drawing/2014/main" id="{964C1955-0143-40BC-AE93-798DECD8F19A}"/>
              </a:ext>
            </a:extLst>
          </p:cNvPr>
          <p:cNvSpPr>
            <a:spLocks noGrp="1"/>
          </p:cNvSpPr>
          <p:nvPr>
            <p:ph type="body" sz="quarter" idx="15"/>
          </p:nvPr>
        </p:nvSpPr>
        <p:spPr/>
        <p:txBody>
          <a:bodyPr/>
          <a:lstStyle/>
          <a:p>
            <a:r>
              <a:rPr lang="es-CL" dirty="0">
                <a:latin typeface="Bahnschrift SemiBold Condensed" panose="020B0502040204020203" pitchFamily="34" charset="0"/>
              </a:rPr>
              <a:t>MOSTRANDO CLIENTES</a:t>
            </a:r>
          </a:p>
        </p:txBody>
      </p:sp>
      <p:graphicFrame>
        <p:nvGraphicFramePr>
          <p:cNvPr id="16" name="Marcador de contenido 15" descr="Marcador de posición de gráfico ">
            <a:extLst>
              <a:ext uri="{FF2B5EF4-FFF2-40B4-BE49-F238E27FC236}">
                <a16:creationId xmlns:a16="http://schemas.microsoft.com/office/drawing/2014/main" id="{4C3DA771-C1EC-4781-B0C9-E035F154632A}"/>
              </a:ext>
            </a:extLst>
          </p:cNvPr>
          <p:cNvGraphicFramePr>
            <a:graphicFrameLocks noGrp="1"/>
          </p:cNvGraphicFramePr>
          <p:nvPr>
            <p:ph idx="1"/>
            <p:extLst>
              <p:ext uri="{D42A27DB-BD31-4B8C-83A1-F6EECF244321}">
                <p14:modId xmlns:p14="http://schemas.microsoft.com/office/powerpoint/2010/main" val="1587899189"/>
              </p:ext>
            </p:extLst>
          </p:nvPr>
        </p:nvGraphicFramePr>
        <p:xfrm>
          <a:off x="800099" y="2553317"/>
          <a:ext cx="3390900" cy="3271838"/>
        </p:xfrm>
        <a:graphic>
          <a:graphicData uri="http://schemas.openxmlformats.org/drawingml/2006/chart">
            <c:chart xmlns:c="http://schemas.openxmlformats.org/drawingml/2006/chart" xmlns:r="http://schemas.openxmlformats.org/officeDocument/2006/relationships" r:id="rId3"/>
          </a:graphicData>
        </a:graphic>
      </p:graphicFrame>
      <p:sp>
        <p:nvSpPr>
          <p:cNvPr id="30" name="Marcador de texto 29">
            <a:extLst>
              <a:ext uri="{FF2B5EF4-FFF2-40B4-BE49-F238E27FC236}">
                <a16:creationId xmlns:a16="http://schemas.microsoft.com/office/drawing/2014/main" id="{63B0870E-5CB1-46B5-A9FB-CB7EDB2ED816}"/>
              </a:ext>
            </a:extLst>
          </p:cNvPr>
          <p:cNvSpPr>
            <a:spLocks noGrp="1"/>
          </p:cNvSpPr>
          <p:nvPr>
            <p:ph type="body" sz="quarter" idx="16"/>
          </p:nvPr>
        </p:nvSpPr>
        <p:spPr>
          <a:xfrm>
            <a:off x="4401289" y="1987647"/>
            <a:ext cx="3390161" cy="526756"/>
          </a:xfrm>
        </p:spPr>
        <p:txBody>
          <a:bodyPr/>
          <a:lstStyle/>
          <a:p>
            <a:r>
              <a:rPr lang="es-CL" dirty="0">
                <a:latin typeface="Bahnschrift SemiBold Condensed" panose="020B0502040204020203" pitchFamily="34" charset="0"/>
              </a:rPr>
              <a:t>MOSTRANDO PRODUCTOS</a:t>
            </a:r>
          </a:p>
        </p:txBody>
      </p:sp>
      <p:pic>
        <p:nvPicPr>
          <p:cNvPr id="33" name="Marcador de contenido 32">
            <a:extLst>
              <a:ext uri="{FF2B5EF4-FFF2-40B4-BE49-F238E27FC236}">
                <a16:creationId xmlns:a16="http://schemas.microsoft.com/office/drawing/2014/main" id="{8A63DA25-670D-4888-98ED-E64A8CDB98E6}"/>
              </a:ext>
            </a:extLst>
          </p:cNvPr>
          <p:cNvPicPr>
            <a:picLocks noGrp="1" noChangeAspect="1"/>
          </p:cNvPicPr>
          <p:nvPr>
            <p:ph idx="13"/>
          </p:nvPr>
        </p:nvPicPr>
        <p:blipFill>
          <a:blip r:embed="rId4"/>
          <a:stretch>
            <a:fillRect/>
          </a:stretch>
        </p:blipFill>
        <p:spPr>
          <a:xfrm>
            <a:off x="4220632" y="2552345"/>
            <a:ext cx="3570818" cy="3271837"/>
          </a:xfrm>
        </p:spPr>
      </p:pic>
      <p:sp>
        <p:nvSpPr>
          <p:cNvPr id="31" name="Marcador de texto 30">
            <a:extLst>
              <a:ext uri="{FF2B5EF4-FFF2-40B4-BE49-F238E27FC236}">
                <a16:creationId xmlns:a16="http://schemas.microsoft.com/office/drawing/2014/main" id="{81159BBA-16CD-4B26-8C45-FE1AD292FC11}"/>
              </a:ext>
            </a:extLst>
          </p:cNvPr>
          <p:cNvSpPr>
            <a:spLocks noGrp="1"/>
          </p:cNvSpPr>
          <p:nvPr>
            <p:ph type="body" sz="quarter" idx="17"/>
          </p:nvPr>
        </p:nvSpPr>
        <p:spPr/>
        <p:txBody>
          <a:bodyPr/>
          <a:lstStyle/>
          <a:p>
            <a:r>
              <a:rPr lang="es-CL" dirty="0">
                <a:latin typeface="Bahnschrift SemiBold Condensed" panose="020B0502040204020203" pitchFamily="34" charset="0"/>
              </a:rPr>
              <a:t>CARRO DE COMPRA</a:t>
            </a:r>
          </a:p>
        </p:txBody>
      </p:sp>
      <p:sp>
        <p:nvSpPr>
          <p:cNvPr id="14" name="Marcador de pie de página 13">
            <a:extLst>
              <a:ext uri="{FF2B5EF4-FFF2-40B4-BE49-F238E27FC236}">
                <a16:creationId xmlns:a16="http://schemas.microsoft.com/office/drawing/2014/main" id="{83FEE5BC-EED2-4EF4-B7FA-AE6EC78B1588}"/>
              </a:ext>
            </a:extLst>
          </p:cNvPr>
          <p:cNvSpPr>
            <a:spLocks noGrp="1"/>
          </p:cNvSpPr>
          <p:nvPr>
            <p:ph type="ftr" sz="quarter" idx="11"/>
          </p:nvPr>
        </p:nvSpPr>
        <p:spPr/>
        <p:txBody>
          <a:bodyPr rtlCol="0"/>
          <a:lstStyle/>
          <a:p>
            <a:pPr rtl="0"/>
            <a:r>
              <a:rPr lang="es-ES" dirty="0"/>
              <a:t>PROYECTO JARDINES VECINDAD</a:t>
            </a:r>
          </a:p>
        </p:txBody>
      </p:sp>
      <p:sp>
        <p:nvSpPr>
          <p:cNvPr id="13" name="Marcador de fecha 12">
            <a:extLst>
              <a:ext uri="{FF2B5EF4-FFF2-40B4-BE49-F238E27FC236}">
                <a16:creationId xmlns:a16="http://schemas.microsoft.com/office/drawing/2014/main" id="{45AFAF69-5D6F-4166-B2FC-05200C96FDA1}"/>
              </a:ext>
            </a:extLst>
          </p:cNvPr>
          <p:cNvSpPr>
            <a:spLocks noGrp="1"/>
          </p:cNvSpPr>
          <p:nvPr>
            <p:ph type="dt" sz="half" idx="10"/>
          </p:nvPr>
        </p:nvSpPr>
        <p:spPr/>
        <p:txBody>
          <a:bodyPr rtlCol="0"/>
          <a:lstStyle/>
          <a:p>
            <a:pPr rtl="0"/>
            <a:r>
              <a:rPr lang="es-ES" dirty="0"/>
              <a:t>11/2/20XX</a:t>
            </a:r>
          </a:p>
        </p:txBody>
      </p:sp>
      <p:sp>
        <p:nvSpPr>
          <p:cNvPr id="15" name="Marcador de número de diapositiva 14">
            <a:extLst>
              <a:ext uri="{FF2B5EF4-FFF2-40B4-BE49-F238E27FC236}">
                <a16:creationId xmlns:a16="http://schemas.microsoft.com/office/drawing/2014/main" id="{CBB275C9-F7C1-4307-93A0-9B5BB9B01F6E}"/>
              </a:ext>
            </a:extLst>
          </p:cNvPr>
          <p:cNvSpPr>
            <a:spLocks noGrp="1"/>
          </p:cNvSpPr>
          <p:nvPr>
            <p:ph type="sldNum" sz="quarter" idx="12"/>
          </p:nvPr>
        </p:nvSpPr>
        <p:spPr/>
        <p:txBody>
          <a:bodyPr rtlCol="0"/>
          <a:lstStyle/>
          <a:p>
            <a:pPr rtl="0"/>
            <a:fld id="{0303F77D-1BEF-481A-B8C1-15974ED46EB7}" type="slidenum">
              <a:rPr lang="es-ES" smtClean="0"/>
              <a:pPr/>
              <a:t>5</a:t>
            </a:fld>
            <a:endParaRPr lang="es-ES" dirty="0"/>
          </a:p>
        </p:txBody>
      </p:sp>
      <p:pic>
        <p:nvPicPr>
          <p:cNvPr id="6" name="Marcador de contenido 5" descr="Interfaz de usuario gráfica, Aplicación, Sitio web&#10;&#10;Descripción generada automáticamente">
            <a:extLst>
              <a:ext uri="{FF2B5EF4-FFF2-40B4-BE49-F238E27FC236}">
                <a16:creationId xmlns:a16="http://schemas.microsoft.com/office/drawing/2014/main" id="{939E449B-9884-55AD-1978-A4C2F966FEA2}"/>
              </a:ext>
            </a:extLst>
          </p:cNvPr>
          <p:cNvPicPr>
            <a:picLocks noGrp="1" noChangeAspect="1"/>
          </p:cNvPicPr>
          <p:nvPr>
            <p:ph idx="14"/>
          </p:nvPr>
        </p:nvPicPr>
        <p:blipFill>
          <a:blip r:embed="rId5"/>
          <a:stretch>
            <a:fillRect/>
          </a:stretch>
        </p:blipFill>
        <p:spPr>
          <a:xfrm>
            <a:off x="8001000" y="2627790"/>
            <a:ext cx="3832934" cy="3196391"/>
          </a:xfrm>
        </p:spPr>
      </p:pic>
    </p:spTree>
    <p:extLst>
      <p:ext uri="{BB962C8B-B14F-4D97-AF65-F5344CB8AC3E}">
        <p14:creationId xmlns:p14="http://schemas.microsoft.com/office/powerpoint/2010/main" val="3998440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057018DC-5BFA-42F7-884E-E07F6383A8AE}"/>
              </a:ext>
            </a:extLst>
          </p:cNvPr>
          <p:cNvSpPr>
            <a:spLocks noGrp="1"/>
          </p:cNvSpPr>
          <p:nvPr>
            <p:ph type="title"/>
          </p:nvPr>
        </p:nvSpPr>
        <p:spPr/>
        <p:txBody>
          <a:bodyPr rtlCol="0"/>
          <a:lstStyle/>
          <a:p>
            <a:pPr rtl="0"/>
            <a:r>
              <a:rPr lang="es-ES" dirty="0"/>
              <a:t>PRESENTACIÓN DEL MENÚ</a:t>
            </a:r>
          </a:p>
        </p:txBody>
      </p:sp>
      <p:sp>
        <p:nvSpPr>
          <p:cNvPr id="26" name="Marcador de texto 25">
            <a:extLst>
              <a:ext uri="{FF2B5EF4-FFF2-40B4-BE49-F238E27FC236}">
                <a16:creationId xmlns:a16="http://schemas.microsoft.com/office/drawing/2014/main" id="{D0E3168F-E01A-49AC-80E7-1723FCAD347C}"/>
              </a:ext>
            </a:extLst>
          </p:cNvPr>
          <p:cNvSpPr>
            <a:spLocks noGrp="1"/>
          </p:cNvSpPr>
          <p:nvPr>
            <p:ph type="body" sz="quarter" idx="15"/>
          </p:nvPr>
        </p:nvSpPr>
        <p:spPr/>
        <p:txBody>
          <a:bodyPr/>
          <a:lstStyle/>
          <a:p>
            <a:r>
              <a:rPr lang="es-CL" dirty="0">
                <a:latin typeface="Bahnschrift SemiBold Condensed" panose="020B0502040204020203" pitchFamily="34" charset="0"/>
              </a:rPr>
              <a:t>LOGIN</a:t>
            </a:r>
          </a:p>
        </p:txBody>
      </p:sp>
      <p:pic>
        <p:nvPicPr>
          <p:cNvPr id="14" name="Marcador de contenido 13">
            <a:extLst>
              <a:ext uri="{FF2B5EF4-FFF2-40B4-BE49-F238E27FC236}">
                <a16:creationId xmlns:a16="http://schemas.microsoft.com/office/drawing/2014/main" id="{0E39E9B3-D1AF-4EB0-8359-CFF62EC0959E}"/>
              </a:ext>
            </a:extLst>
          </p:cNvPr>
          <p:cNvPicPr>
            <a:picLocks noGrp="1" noChangeAspect="1"/>
          </p:cNvPicPr>
          <p:nvPr>
            <p:ph idx="1"/>
          </p:nvPr>
        </p:nvPicPr>
        <p:blipFill>
          <a:blip r:embed="rId3"/>
          <a:stretch>
            <a:fillRect/>
          </a:stretch>
        </p:blipFill>
        <p:spPr>
          <a:xfrm>
            <a:off x="800100" y="2755057"/>
            <a:ext cx="5094288" cy="2865536"/>
          </a:xfrm>
        </p:spPr>
      </p:pic>
      <p:sp>
        <p:nvSpPr>
          <p:cNvPr id="27" name="Marcador de texto 26">
            <a:extLst>
              <a:ext uri="{FF2B5EF4-FFF2-40B4-BE49-F238E27FC236}">
                <a16:creationId xmlns:a16="http://schemas.microsoft.com/office/drawing/2014/main" id="{7C0A4B28-0EC9-41D4-ADDC-C5218313F451}"/>
              </a:ext>
            </a:extLst>
          </p:cNvPr>
          <p:cNvSpPr>
            <a:spLocks noGrp="1"/>
          </p:cNvSpPr>
          <p:nvPr>
            <p:ph type="body" sz="quarter" idx="16"/>
          </p:nvPr>
        </p:nvSpPr>
        <p:spPr/>
        <p:txBody>
          <a:bodyPr/>
          <a:lstStyle/>
          <a:p>
            <a:r>
              <a:rPr lang="es-CL" dirty="0">
                <a:latin typeface="Bahnschrift SemiBold Condensed" panose="020B0502040204020203" pitchFamily="34" charset="0"/>
              </a:rPr>
              <a:t>REGISTRO CLIENTE</a:t>
            </a:r>
          </a:p>
        </p:txBody>
      </p:sp>
      <p:pic>
        <p:nvPicPr>
          <p:cNvPr id="17" name="Marcador de contenido 16">
            <a:extLst>
              <a:ext uri="{FF2B5EF4-FFF2-40B4-BE49-F238E27FC236}">
                <a16:creationId xmlns:a16="http://schemas.microsoft.com/office/drawing/2014/main" id="{41D5BEE2-28D4-4CDB-9428-FA28BC1A306C}"/>
              </a:ext>
            </a:extLst>
          </p:cNvPr>
          <p:cNvPicPr>
            <a:picLocks noGrp="1" noChangeAspect="1"/>
          </p:cNvPicPr>
          <p:nvPr>
            <p:ph idx="13"/>
          </p:nvPr>
        </p:nvPicPr>
        <p:blipFill>
          <a:blip r:embed="rId4"/>
          <a:stretch>
            <a:fillRect/>
          </a:stretch>
        </p:blipFill>
        <p:spPr>
          <a:xfrm>
            <a:off x="6297613" y="2755057"/>
            <a:ext cx="5094287" cy="2865536"/>
          </a:xfrm>
        </p:spPr>
      </p:pic>
      <p:sp>
        <p:nvSpPr>
          <p:cNvPr id="7" name="Marcador de pie de página 6">
            <a:extLst>
              <a:ext uri="{FF2B5EF4-FFF2-40B4-BE49-F238E27FC236}">
                <a16:creationId xmlns:a16="http://schemas.microsoft.com/office/drawing/2014/main" id="{2F5BF4A0-99A8-4CC6-A7EA-4D267598A511}"/>
              </a:ext>
            </a:extLst>
          </p:cNvPr>
          <p:cNvSpPr>
            <a:spLocks noGrp="1"/>
          </p:cNvSpPr>
          <p:nvPr>
            <p:ph type="ftr" sz="quarter" idx="11"/>
          </p:nvPr>
        </p:nvSpPr>
        <p:spPr/>
        <p:txBody>
          <a:bodyPr rtlCol="0"/>
          <a:lstStyle/>
          <a:p>
            <a:pPr rtl="0"/>
            <a:r>
              <a:rPr lang="es-ES" dirty="0"/>
              <a:t>PROYECTO JARDINES VECINDAD</a:t>
            </a:r>
          </a:p>
        </p:txBody>
      </p:sp>
      <p:sp>
        <p:nvSpPr>
          <p:cNvPr id="6" name="Marcador de fecha 5">
            <a:extLst>
              <a:ext uri="{FF2B5EF4-FFF2-40B4-BE49-F238E27FC236}">
                <a16:creationId xmlns:a16="http://schemas.microsoft.com/office/drawing/2014/main" id="{C9AD1602-B35F-4F17-AB81-5190F762E4AB}"/>
              </a:ext>
            </a:extLst>
          </p:cNvPr>
          <p:cNvSpPr>
            <a:spLocks noGrp="1"/>
          </p:cNvSpPr>
          <p:nvPr>
            <p:ph type="dt" sz="half" idx="10"/>
          </p:nvPr>
        </p:nvSpPr>
        <p:spPr/>
        <p:txBody>
          <a:bodyPr rtlCol="0"/>
          <a:lstStyle/>
          <a:p>
            <a:pPr rtl="0"/>
            <a:r>
              <a:rPr lang="es-ES"/>
              <a:t>11/2/20XX</a:t>
            </a:r>
          </a:p>
        </p:txBody>
      </p:sp>
      <p:sp>
        <p:nvSpPr>
          <p:cNvPr id="8" name="Marcador de número de diapositiva 7">
            <a:extLst>
              <a:ext uri="{FF2B5EF4-FFF2-40B4-BE49-F238E27FC236}">
                <a16:creationId xmlns:a16="http://schemas.microsoft.com/office/drawing/2014/main" id="{6465E707-883C-4773-BB50-7A780F2A9DE9}"/>
              </a:ext>
            </a:extLst>
          </p:cNvPr>
          <p:cNvSpPr>
            <a:spLocks noGrp="1"/>
          </p:cNvSpPr>
          <p:nvPr>
            <p:ph type="sldNum" sz="quarter" idx="12"/>
          </p:nvPr>
        </p:nvSpPr>
        <p:spPr/>
        <p:txBody>
          <a:bodyPr rtlCol="0"/>
          <a:lstStyle/>
          <a:p>
            <a:pPr rtl="0"/>
            <a:fld id="{0303F77D-1BEF-481A-B8C1-15974ED46EB7}" type="slidenum">
              <a:rPr lang="es-ES" smtClean="0"/>
              <a:pPr/>
              <a:t>6</a:t>
            </a:fld>
            <a:endParaRPr lang="es-ES"/>
          </a:p>
        </p:txBody>
      </p:sp>
    </p:spTree>
    <p:extLst>
      <p:ext uri="{BB962C8B-B14F-4D97-AF65-F5344CB8AC3E}">
        <p14:creationId xmlns:p14="http://schemas.microsoft.com/office/powerpoint/2010/main" val="28207351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Título 69">
            <a:extLst>
              <a:ext uri="{FF2B5EF4-FFF2-40B4-BE49-F238E27FC236}">
                <a16:creationId xmlns:a16="http://schemas.microsoft.com/office/drawing/2014/main" id="{1272E09B-CE1D-409C-82FE-09F0399EB86A}"/>
              </a:ext>
            </a:extLst>
          </p:cNvPr>
          <p:cNvSpPr>
            <a:spLocks noGrp="1"/>
          </p:cNvSpPr>
          <p:nvPr>
            <p:ph type="title"/>
          </p:nvPr>
        </p:nvSpPr>
        <p:spPr/>
        <p:txBody>
          <a:bodyPr rtlCol="0"/>
          <a:lstStyle/>
          <a:p>
            <a:pPr rtl="0"/>
            <a:r>
              <a:rPr lang="es-ES" dirty="0"/>
              <a:t>Seguimiento de compra</a:t>
            </a:r>
            <a:br>
              <a:rPr lang="es-ES" dirty="0"/>
            </a:br>
            <a:endParaRPr lang="es-ES" dirty="0"/>
          </a:p>
        </p:txBody>
      </p:sp>
      <p:sp>
        <p:nvSpPr>
          <p:cNvPr id="13" name="Marcador de pie de página 12">
            <a:extLst>
              <a:ext uri="{FF2B5EF4-FFF2-40B4-BE49-F238E27FC236}">
                <a16:creationId xmlns:a16="http://schemas.microsoft.com/office/drawing/2014/main" id="{0582B53E-E7E3-488F-97E4-937DDD307330}"/>
              </a:ext>
            </a:extLst>
          </p:cNvPr>
          <p:cNvSpPr>
            <a:spLocks noGrp="1"/>
          </p:cNvSpPr>
          <p:nvPr>
            <p:ph type="ftr" sz="quarter" idx="11"/>
          </p:nvPr>
        </p:nvSpPr>
        <p:spPr/>
        <p:txBody>
          <a:bodyPr rtlCol="0"/>
          <a:lstStyle/>
          <a:p>
            <a:pPr rtl="0"/>
            <a:r>
              <a:rPr lang="es-ES" dirty="0"/>
              <a:t>PROYECTO JARDINES VECINDAN </a:t>
            </a:r>
          </a:p>
        </p:txBody>
      </p:sp>
      <p:sp>
        <p:nvSpPr>
          <p:cNvPr id="10" name="Marcador de fecha 9">
            <a:extLst>
              <a:ext uri="{FF2B5EF4-FFF2-40B4-BE49-F238E27FC236}">
                <a16:creationId xmlns:a16="http://schemas.microsoft.com/office/drawing/2014/main" id="{676F6055-15A8-4B4C-8A80-8D21A91E5CB8}"/>
              </a:ext>
            </a:extLst>
          </p:cNvPr>
          <p:cNvSpPr>
            <a:spLocks noGrp="1"/>
          </p:cNvSpPr>
          <p:nvPr>
            <p:ph type="dt" sz="half" idx="10"/>
          </p:nvPr>
        </p:nvSpPr>
        <p:spPr/>
        <p:txBody>
          <a:bodyPr rtlCol="0"/>
          <a:lstStyle/>
          <a:p>
            <a:pPr rtl="0"/>
            <a:r>
              <a:rPr lang="es-ES"/>
              <a:t>11/2/20XX</a:t>
            </a:r>
          </a:p>
        </p:txBody>
      </p:sp>
      <p:sp>
        <p:nvSpPr>
          <p:cNvPr id="14" name="Marcador de número de diapositiva 13">
            <a:extLst>
              <a:ext uri="{FF2B5EF4-FFF2-40B4-BE49-F238E27FC236}">
                <a16:creationId xmlns:a16="http://schemas.microsoft.com/office/drawing/2014/main" id="{1E895843-157C-4992-8BC1-1CB6E44394E9}"/>
              </a:ext>
            </a:extLst>
          </p:cNvPr>
          <p:cNvSpPr>
            <a:spLocks noGrp="1"/>
          </p:cNvSpPr>
          <p:nvPr>
            <p:ph type="sldNum" sz="quarter" idx="12"/>
          </p:nvPr>
        </p:nvSpPr>
        <p:spPr/>
        <p:txBody>
          <a:bodyPr rtlCol="0"/>
          <a:lstStyle/>
          <a:p>
            <a:pPr rtl="0"/>
            <a:fld id="{A2AE2B76-F97F-4BE2-8670-72276A5F21A5}" type="slidenum">
              <a:rPr lang="es-ES" smtClean="0"/>
              <a:pPr/>
              <a:t>7</a:t>
            </a:fld>
            <a:endParaRPr lang="es-ES"/>
          </a:p>
        </p:txBody>
      </p:sp>
      <p:pic>
        <p:nvPicPr>
          <p:cNvPr id="15" name="Marcador de contenido 14" descr="Interfaz de usuario gráfica, Aplicación&#10;&#10;Descripción generada automáticamente">
            <a:extLst>
              <a:ext uri="{FF2B5EF4-FFF2-40B4-BE49-F238E27FC236}">
                <a16:creationId xmlns:a16="http://schemas.microsoft.com/office/drawing/2014/main" id="{83DA277D-05C5-7AC4-ABAE-40E041C6512B}"/>
              </a:ext>
            </a:extLst>
          </p:cNvPr>
          <p:cNvPicPr>
            <a:picLocks noGrp="1" noChangeAspect="1"/>
          </p:cNvPicPr>
          <p:nvPr>
            <p:ph idx="13"/>
          </p:nvPr>
        </p:nvPicPr>
        <p:blipFill>
          <a:blip r:embed="rId3"/>
          <a:stretch>
            <a:fillRect/>
          </a:stretch>
        </p:blipFill>
        <p:spPr>
          <a:xfrm>
            <a:off x="1791347" y="1719830"/>
            <a:ext cx="8353326" cy="4149124"/>
          </a:xfrm>
        </p:spPr>
      </p:pic>
    </p:spTree>
    <p:extLst>
      <p:ext uri="{BB962C8B-B14F-4D97-AF65-F5344CB8AC3E}">
        <p14:creationId xmlns:p14="http://schemas.microsoft.com/office/powerpoint/2010/main" val="1743309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02B9FC-B1A4-42E1-B2DC-D0C0A1C37D05}"/>
              </a:ext>
            </a:extLst>
          </p:cNvPr>
          <p:cNvSpPr>
            <a:spLocks noGrp="1"/>
          </p:cNvSpPr>
          <p:nvPr>
            <p:ph type="title"/>
          </p:nvPr>
        </p:nvSpPr>
        <p:spPr>
          <a:xfrm>
            <a:off x="7887511" y="909639"/>
            <a:ext cx="3703856" cy="1290636"/>
          </a:xfrm>
        </p:spPr>
        <p:txBody>
          <a:bodyPr rtlCol="0"/>
          <a:lstStyle/>
          <a:p>
            <a:pPr rtl="0"/>
            <a:r>
              <a:rPr lang="es-ES" dirty="0"/>
              <a:t>conclusión</a:t>
            </a:r>
          </a:p>
        </p:txBody>
      </p:sp>
      <p:sp>
        <p:nvSpPr>
          <p:cNvPr id="6" name="Marcador de contenido 5">
            <a:extLst>
              <a:ext uri="{FF2B5EF4-FFF2-40B4-BE49-F238E27FC236}">
                <a16:creationId xmlns:a16="http://schemas.microsoft.com/office/drawing/2014/main" id="{9E34ACCB-B6BA-4CC9-8CCA-E2AD5B563412}"/>
              </a:ext>
            </a:extLst>
          </p:cNvPr>
          <p:cNvSpPr>
            <a:spLocks noGrp="1"/>
          </p:cNvSpPr>
          <p:nvPr>
            <p:ph idx="1"/>
          </p:nvPr>
        </p:nvSpPr>
        <p:spPr>
          <a:xfrm>
            <a:off x="7800975" y="1781175"/>
            <a:ext cx="3790391" cy="4465449"/>
          </a:xfrm>
        </p:spPr>
        <p:txBody>
          <a:bodyPr rtlCol="0">
            <a:normAutofit lnSpcReduction="10000"/>
          </a:bodyPr>
          <a:lstStyle/>
          <a:p>
            <a:pPr algn="l" fontAlgn="base"/>
            <a:r>
              <a:rPr lang="es-MX" b="0" i="0" dirty="0">
                <a:solidFill>
                  <a:srgbClr val="080E2C"/>
                </a:solidFill>
                <a:effectLst/>
                <a:latin typeface="Gilmer Medium"/>
              </a:rPr>
              <a:t>Las conclusiones que se pueden extraer del análisis presentado en la fase final precedentes son múltiples. A fin de obtener cierta claridad con los requerimientos presentados.</a:t>
            </a:r>
          </a:p>
          <a:p>
            <a:pPr algn="l" fontAlgn="base"/>
            <a:r>
              <a:rPr lang="es-MX" b="0" i="0" dirty="0">
                <a:solidFill>
                  <a:srgbClr val="080E2C"/>
                </a:solidFill>
                <a:effectLst/>
                <a:latin typeface="Gilmer Medium"/>
              </a:rPr>
              <a:t>El objetivo de la pagina web presente era crear un sitio capaz de organizar las comprar de dichos clientes que generaba mantener un listado de sus compras. Este objetivo se pudo cumplir a partir del desarrollo del programa . </a:t>
            </a:r>
          </a:p>
          <a:p>
            <a:pPr algn="l" fontAlgn="base"/>
            <a:r>
              <a:rPr lang="es-MX" dirty="0">
                <a:solidFill>
                  <a:srgbClr val="080E2C"/>
                </a:solidFill>
                <a:latin typeface="Gilmer Medium"/>
              </a:rPr>
              <a:t>L</a:t>
            </a:r>
            <a:r>
              <a:rPr lang="es-MX" b="0" i="0" dirty="0">
                <a:solidFill>
                  <a:srgbClr val="080E2C"/>
                </a:solidFill>
                <a:effectLst/>
                <a:latin typeface="Gilmer Medium"/>
              </a:rPr>
              <a:t>ogrando así desarrollar, al final de este trabajo. Una website capaz de ser utilizado por lo vecinos de la comunidad.</a:t>
            </a:r>
          </a:p>
        </p:txBody>
      </p:sp>
      <p:sp>
        <p:nvSpPr>
          <p:cNvPr id="4" name="Marcador de pie de página 3">
            <a:extLst>
              <a:ext uri="{FF2B5EF4-FFF2-40B4-BE49-F238E27FC236}">
                <a16:creationId xmlns:a16="http://schemas.microsoft.com/office/drawing/2014/main" id="{5483E4BF-9AC6-4D06-8588-EDC2D3F0210B}"/>
              </a:ext>
            </a:extLst>
          </p:cNvPr>
          <p:cNvSpPr>
            <a:spLocks noGrp="1"/>
          </p:cNvSpPr>
          <p:nvPr>
            <p:ph type="ftr" sz="quarter" idx="11"/>
          </p:nvPr>
        </p:nvSpPr>
        <p:spPr>
          <a:xfrm>
            <a:off x="715383" y="6356350"/>
            <a:ext cx="4539727" cy="365125"/>
          </a:xfrm>
        </p:spPr>
        <p:txBody>
          <a:bodyPr rtlCol="0"/>
          <a:lstStyle/>
          <a:p>
            <a:pPr rtl="0"/>
            <a:r>
              <a:rPr lang="es-ES" dirty="0"/>
              <a:t>PROYECTO JARDINES VECINDAD</a:t>
            </a:r>
          </a:p>
        </p:txBody>
      </p:sp>
      <p:sp>
        <p:nvSpPr>
          <p:cNvPr id="3" name="Marcador de fecha 2">
            <a:extLst>
              <a:ext uri="{FF2B5EF4-FFF2-40B4-BE49-F238E27FC236}">
                <a16:creationId xmlns:a16="http://schemas.microsoft.com/office/drawing/2014/main" id="{8F9B575E-9DC4-4E76-81D3-A29FB27E8C4A}"/>
              </a:ext>
            </a:extLst>
          </p:cNvPr>
          <p:cNvSpPr>
            <a:spLocks noGrp="1"/>
          </p:cNvSpPr>
          <p:nvPr>
            <p:ph type="dt" sz="half" idx="10"/>
          </p:nvPr>
        </p:nvSpPr>
        <p:spPr>
          <a:xfrm>
            <a:off x="8369448" y="6356350"/>
            <a:ext cx="2592594" cy="365125"/>
          </a:xfrm>
        </p:spPr>
        <p:txBody>
          <a:bodyPr rtlCol="0"/>
          <a:lstStyle/>
          <a:p>
            <a:pPr rtl="0"/>
            <a:r>
              <a:rPr lang="es-ES"/>
              <a:t>11/2/20XX</a:t>
            </a:r>
          </a:p>
        </p:txBody>
      </p:sp>
      <p:sp>
        <p:nvSpPr>
          <p:cNvPr id="5" name="Marcador de número de diapositiva 4">
            <a:extLst>
              <a:ext uri="{FF2B5EF4-FFF2-40B4-BE49-F238E27FC236}">
                <a16:creationId xmlns:a16="http://schemas.microsoft.com/office/drawing/2014/main" id="{72222C8D-E9B4-48F2-9C7F-21F2902FB362}"/>
              </a:ext>
            </a:extLst>
          </p:cNvPr>
          <p:cNvSpPr>
            <a:spLocks noGrp="1"/>
          </p:cNvSpPr>
          <p:nvPr>
            <p:ph type="sldNum" sz="quarter" idx="12"/>
          </p:nvPr>
        </p:nvSpPr>
        <p:spPr>
          <a:xfrm>
            <a:off x="10919012" y="6356350"/>
            <a:ext cx="672354" cy="365125"/>
          </a:xfrm>
        </p:spPr>
        <p:txBody>
          <a:bodyPr rtlCol="0"/>
          <a:lstStyle/>
          <a:p>
            <a:pPr rtl="0"/>
            <a:fld id="{DE330D17-32E5-404A-9262-6A998ABC0878}" type="slidenum">
              <a:rPr lang="es-ES" smtClean="0"/>
              <a:pPr rtl="0"/>
              <a:t>8</a:t>
            </a:fld>
            <a:endParaRPr lang="es-ES"/>
          </a:p>
        </p:txBody>
      </p:sp>
      <p:pic>
        <p:nvPicPr>
          <p:cNvPr id="10" name="Marcador de posición de imagen 9">
            <a:extLst>
              <a:ext uri="{FF2B5EF4-FFF2-40B4-BE49-F238E27FC236}">
                <a16:creationId xmlns:a16="http://schemas.microsoft.com/office/drawing/2014/main" id="{283DECDC-16E0-4A1A-9A85-C1FAD46C8BC4}"/>
              </a:ext>
            </a:extLst>
          </p:cNvPr>
          <p:cNvPicPr>
            <a:picLocks noGrp="1" noChangeAspect="1"/>
          </p:cNvPicPr>
          <p:nvPr>
            <p:ph type="pic" sz="quarter" idx="17"/>
          </p:nvPr>
        </p:nvPicPr>
        <p:blipFill>
          <a:blip r:embed="rId3"/>
          <a:srcRect t="3154" b="3154"/>
          <a:stretch>
            <a:fillRect/>
          </a:stretch>
        </p:blipFill>
        <p:spPr/>
      </p:pic>
      <p:pic>
        <p:nvPicPr>
          <p:cNvPr id="14" name="Marcador de posición de imagen 13">
            <a:extLst>
              <a:ext uri="{FF2B5EF4-FFF2-40B4-BE49-F238E27FC236}">
                <a16:creationId xmlns:a16="http://schemas.microsoft.com/office/drawing/2014/main" id="{FA2E2410-73D2-4B3E-8611-7663199D2462}"/>
              </a:ext>
            </a:extLst>
          </p:cNvPr>
          <p:cNvPicPr>
            <a:picLocks noGrp="1" noChangeAspect="1"/>
          </p:cNvPicPr>
          <p:nvPr>
            <p:ph type="pic" sz="quarter" idx="13"/>
          </p:nvPr>
        </p:nvPicPr>
        <p:blipFill>
          <a:blip r:embed="rId4"/>
          <a:srcRect l="8404" r="8404"/>
          <a:stretch>
            <a:fillRect/>
          </a:stretch>
        </p:blipFill>
        <p:spPr/>
      </p:pic>
      <p:pic>
        <p:nvPicPr>
          <p:cNvPr id="21" name="Marcador de posición de imagen 20">
            <a:extLst>
              <a:ext uri="{FF2B5EF4-FFF2-40B4-BE49-F238E27FC236}">
                <a16:creationId xmlns:a16="http://schemas.microsoft.com/office/drawing/2014/main" id="{06AC6E04-6ACB-4AEA-B314-42CAD747D49A}"/>
              </a:ext>
            </a:extLst>
          </p:cNvPr>
          <p:cNvPicPr>
            <a:picLocks noGrp="1" noChangeAspect="1"/>
          </p:cNvPicPr>
          <p:nvPr>
            <p:ph type="pic" sz="quarter" idx="15"/>
          </p:nvPr>
        </p:nvPicPr>
        <p:blipFill>
          <a:blip r:embed="rId5"/>
          <a:srcRect l="7595" r="7595"/>
          <a:stretch>
            <a:fillRect/>
          </a:stretch>
        </p:blipFill>
        <p:spPr/>
      </p:pic>
      <p:pic>
        <p:nvPicPr>
          <p:cNvPr id="30" name="Marcador de posición de imagen 29">
            <a:extLst>
              <a:ext uri="{FF2B5EF4-FFF2-40B4-BE49-F238E27FC236}">
                <a16:creationId xmlns:a16="http://schemas.microsoft.com/office/drawing/2014/main" id="{B57B4CB7-9F21-448F-8507-1BD08C41B945}"/>
              </a:ext>
            </a:extLst>
          </p:cNvPr>
          <p:cNvPicPr>
            <a:picLocks noGrp="1" noChangeAspect="1"/>
          </p:cNvPicPr>
          <p:nvPr>
            <p:ph type="pic" sz="quarter" idx="16"/>
          </p:nvPr>
        </p:nvPicPr>
        <p:blipFill>
          <a:blip r:embed="rId6"/>
          <a:srcRect t="3499" b="3499"/>
          <a:stretch>
            <a:fillRect/>
          </a:stretch>
        </p:blipFill>
        <p:spPr/>
      </p:pic>
    </p:spTree>
    <p:extLst>
      <p:ext uri="{BB962C8B-B14F-4D97-AF65-F5344CB8AC3E}">
        <p14:creationId xmlns:p14="http://schemas.microsoft.com/office/powerpoint/2010/main" val="3093274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40E66B-357D-4937-B92F-BDC71B7BD9DB}"/>
              </a:ext>
            </a:extLst>
          </p:cNvPr>
          <p:cNvSpPr>
            <a:spLocks noGrp="1"/>
          </p:cNvSpPr>
          <p:nvPr>
            <p:ph type="ctrTitle"/>
          </p:nvPr>
        </p:nvSpPr>
        <p:spPr>
          <a:xfrm>
            <a:off x="695325" y="4296094"/>
            <a:ext cx="10782299" cy="1100621"/>
          </a:xfrm>
        </p:spPr>
        <p:txBody>
          <a:bodyPr rtlCol="0"/>
          <a:lstStyle/>
          <a:p>
            <a:pPr rtl="0"/>
            <a:r>
              <a:rPr lang="es-ES"/>
              <a:t>Gracias</a:t>
            </a:r>
          </a:p>
        </p:txBody>
      </p:sp>
      <p:sp>
        <p:nvSpPr>
          <p:cNvPr id="3" name="Subtítulo 2">
            <a:extLst>
              <a:ext uri="{FF2B5EF4-FFF2-40B4-BE49-F238E27FC236}">
                <a16:creationId xmlns:a16="http://schemas.microsoft.com/office/drawing/2014/main" id="{8933B907-C059-432D-9E6C-B6A08FA776A9}"/>
              </a:ext>
            </a:extLst>
          </p:cNvPr>
          <p:cNvSpPr>
            <a:spLocks noGrp="1"/>
          </p:cNvSpPr>
          <p:nvPr>
            <p:ph type="subTitle" idx="1"/>
          </p:nvPr>
        </p:nvSpPr>
        <p:spPr>
          <a:xfrm>
            <a:off x="695325" y="5546145"/>
            <a:ext cx="9972675" cy="543505"/>
          </a:xfrm>
        </p:spPr>
        <p:txBody>
          <a:bodyPr rtlCol="0"/>
          <a:lstStyle/>
          <a:p>
            <a:pPr rtl="0"/>
            <a:r>
              <a:rPr lang="es-ES" dirty="0"/>
              <a:t>Valeria Escudero | Axel Carrancio| 005D</a:t>
            </a:r>
          </a:p>
        </p:txBody>
      </p:sp>
      <p:sp>
        <p:nvSpPr>
          <p:cNvPr id="5" name="Marcador de pie de página 4">
            <a:extLst>
              <a:ext uri="{FF2B5EF4-FFF2-40B4-BE49-F238E27FC236}">
                <a16:creationId xmlns:a16="http://schemas.microsoft.com/office/drawing/2014/main" id="{9211888C-69E3-41DE-8265-95D76F4FFC55}"/>
              </a:ext>
            </a:extLst>
          </p:cNvPr>
          <p:cNvSpPr>
            <a:spLocks noGrp="1"/>
          </p:cNvSpPr>
          <p:nvPr>
            <p:ph type="ftr" sz="quarter" idx="11"/>
          </p:nvPr>
        </p:nvSpPr>
        <p:spPr>
          <a:xfrm>
            <a:off x="715383" y="6356350"/>
            <a:ext cx="4539727" cy="365125"/>
          </a:xfrm>
        </p:spPr>
        <p:txBody>
          <a:bodyPr rtlCol="0"/>
          <a:lstStyle/>
          <a:p>
            <a:pPr rtl="0"/>
            <a:r>
              <a:rPr lang="es-ES" dirty="0"/>
              <a:t>PROYECTO JARDINES VECINDAD</a:t>
            </a:r>
          </a:p>
        </p:txBody>
      </p:sp>
      <p:sp>
        <p:nvSpPr>
          <p:cNvPr id="4" name="Marcador de fecha 3">
            <a:extLst>
              <a:ext uri="{FF2B5EF4-FFF2-40B4-BE49-F238E27FC236}">
                <a16:creationId xmlns:a16="http://schemas.microsoft.com/office/drawing/2014/main" id="{B0CDAE7A-6B1B-4C3F-85DB-89A4594438B9}"/>
              </a:ext>
            </a:extLst>
          </p:cNvPr>
          <p:cNvSpPr>
            <a:spLocks noGrp="1"/>
          </p:cNvSpPr>
          <p:nvPr>
            <p:ph type="dt" sz="half" idx="10"/>
          </p:nvPr>
        </p:nvSpPr>
        <p:spPr>
          <a:xfrm>
            <a:off x="8369448" y="6356350"/>
            <a:ext cx="2592594" cy="365125"/>
          </a:xfrm>
        </p:spPr>
        <p:txBody>
          <a:bodyPr rtlCol="0"/>
          <a:lstStyle/>
          <a:p>
            <a:pPr rtl="0"/>
            <a:r>
              <a:rPr lang="es-ES"/>
              <a:t>11/2/20XX</a:t>
            </a:r>
          </a:p>
        </p:txBody>
      </p:sp>
      <p:sp>
        <p:nvSpPr>
          <p:cNvPr id="6" name="Marcador de número de diapositiva 5">
            <a:extLst>
              <a:ext uri="{FF2B5EF4-FFF2-40B4-BE49-F238E27FC236}">
                <a16:creationId xmlns:a16="http://schemas.microsoft.com/office/drawing/2014/main" id="{39ECCF82-DD52-4DF2-A97B-A6A198D3EC8E}"/>
              </a:ext>
            </a:extLst>
          </p:cNvPr>
          <p:cNvSpPr>
            <a:spLocks noGrp="1"/>
          </p:cNvSpPr>
          <p:nvPr>
            <p:ph type="sldNum" sz="quarter" idx="12"/>
          </p:nvPr>
        </p:nvSpPr>
        <p:spPr>
          <a:xfrm>
            <a:off x="10919012" y="6356350"/>
            <a:ext cx="672354" cy="365125"/>
          </a:xfrm>
        </p:spPr>
        <p:txBody>
          <a:bodyPr rtlCol="0"/>
          <a:lstStyle/>
          <a:p>
            <a:pPr rtl="0"/>
            <a:fld id="{A53D7EE4-1EDB-42FD-B6B7-A82C9F31F0F4}" type="slidenum">
              <a:rPr lang="es-ES" smtClean="0"/>
              <a:pPr rtl="0"/>
              <a:t>9</a:t>
            </a:fld>
            <a:endParaRPr lang="es-ES"/>
          </a:p>
        </p:txBody>
      </p:sp>
      <p:pic>
        <p:nvPicPr>
          <p:cNvPr id="10" name="Marcador de posición de imagen 9">
            <a:extLst>
              <a:ext uri="{FF2B5EF4-FFF2-40B4-BE49-F238E27FC236}">
                <a16:creationId xmlns:a16="http://schemas.microsoft.com/office/drawing/2014/main" id="{07B29CAE-5396-4F7E-BD47-406B98C7204C}"/>
              </a:ext>
            </a:extLst>
          </p:cNvPr>
          <p:cNvPicPr>
            <a:picLocks noGrp="1" noChangeAspect="1"/>
          </p:cNvPicPr>
          <p:nvPr>
            <p:ph type="pic" sz="quarter" idx="13"/>
          </p:nvPr>
        </p:nvPicPr>
        <p:blipFill>
          <a:blip r:embed="rId3"/>
          <a:srcRect t="4790" b="4790"/>
          <a:stretch>
            <a:fillRect/>
          </a:stretch>
        </p:blipFill>
        <p:spPr/>
      </p:pic>
      <p:pic>
        <p:nvPicPr>
          <p:cNvPr id="15" name="Marcador de posición de imagen 14">
            <a:extLst>
              <a:ext uri="{FF2B5EF4-FFF2-40B4-BE49-F238E27FC236}">
                <a16:creationId xmlns:a16="http://schemas.microsoft.com/office/drawing/2014/main" id="{AC71C974-E2A1-4195-8FFE-FC0884D7C8C2}"/>
              </a:ext>
            </a:extLst>
          </p:cNvPr>
          <p:cNvPicPr>
            <a:picLocks noGrp="1" noChangeAspect="1"/>
          </p:cNvPicPr>
          <p:nvPr>
            <p:ph type="pic" sz="quarter" idx="14"/>
          </p:nvPr>
        </p:nvPicPr>
        <p:blipFill>
          <a:blip r:embed="rId4"/>
          <a:srcRect l="3514" r="3514"/>
          <a:stretch>
            <a:fillRect/>
          </a:stretch>
        </p:blipFill>
        <p:spPr/>
      </p:pic>
    </p:spTree>
    <p:extLst>
      <p:ext uri="{BB962C8B-B14F-4D97-AF65-F5344CB8AC3E}">
        <p14:creationId xmlns:p14="http://schemas.microsoft.com/office/powerpoint/2010/main" val="2394221011"/>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ustom 9">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0840477_TF67498733_Win32" id="{A4D199F7-861A-440A-89DB-AFF60590B793}" vid="{755D614D-5157-4985-B1B8-95D71FEAB689}"/>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159187C1-630C-405A-830B-EED062A49695}">
  <ds:schemaRefs>
    <ds:schemaRef ds:uri="http://schemas.microsoft.com/sharepoint/v3/contenttype/forms"/>
  </ds:schemaRefs>
</ds:datastoreItem>
</file>

<file path=customXml/itemProps2.xml><?xml version="1.0" encoding="utf-8"?>
<ds:datastoreItem xmlns:ds="http://schemas.openxmlformats.org/officeDocument/2006/customXml" ds:itemID="{4EC785CC-7DC7-486B-AC4F-90AD768E9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E0F876D-ECAD-49DD-95DE-E4DA3D4E9CA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Diseño de crónica</Template>
  <TotalTime>87</TotalTime>
  <Words>284</Words>
  <Application>Microsoft Office PowerPoint</Application>
  <PresentationFormat>Panorámica</PresentationFormat>
  <Paragraphs>59</Paragraphs>
  <Slides>9</Slides>
  <Notes>9</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9</vt:i4>
      </vt:variant>
    </vt:vector>
  </HeadingPairs>
  <TitlesOfParts>
    <vt:vector size="17" baseType="lpstr">
      <vt:lpstr>Arial</vt:lpstr>
      <vt:lpstr>Bahnschrift Light SemiCondensed</vt:lpstr>
      <vt:lpstr>Bahnschrift SemiBold Condensed</vt:lpstr>
      <vt:lpstr>Calibri</vt:lpstr>
      <vt:lpstr>Calisto MT</vt:lpstr>
      <vt:lpstr>Gilmer Medium</vt:lpstr>
      <vt:lpstr>Univers Condensed</vt:lpstr>
      <vt:lpstr>ChronicleVTI</vt:lpstr>
      <vt:lpstr>Proyecto jardines VENCINDAD</vt:lpstr>
      <vt:lpstr>Solución propuesta</vt:lpstr>
      <vt:lpstr>Características PRINCIPALES</vt:lpstr>
      <vt:lpstr>Presentación del menú</vt:lpstr>
      <vt:lpstr>Presentación del menú</vt:lpstr>
      <vt:lpstr>PRESENTACIÓN DEL MENÚ</vt:lpstr>
      <vt:lpstr>Seguimiento de compra </vt:lpstr>
      <vt:lpstr>conclusión</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jardinería</dc:title>
  <dc:creator>val.escudero21@outlook.com</dc:creator>
  <cp:lastModifiedBy>Axel Carrancio</cp:lastModifiedBy>
  <cp:revision>10</cp:revision>
  <dcterms:created xsi:type="dcterms:W3CDTF">2022-07-15T03:07:40Z</dcterms:created>
  <dcterms:modified xsi:type="dcterms:W3CDTF">2022-07-15T22:12:23Z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